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3"/>
  </p:notesMasterIdLst>
  <p:sldIdLst>
    <p:sldId id="256" r:id="rId2"/>
    <p:sldId id="259" r:id="rId3"/>
    <p:sldId id="260" r:id="rId4"/>
    <p:sldId id="261" r:id="rId5"/>
    <p:sldId id="262"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Lst>
  <p:sldSz cx="9144000" cy="6858000" type="screen4x3"/>
  <p:notesSz cx="6797675" cy="9926638"/>
  <p:defaultTextStyle>
    <a:defPPr>
      <a:defRPr lang="nl-NL"/>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68" d="100"/>
          <a:sy n="68" d="100"/>
        </p:scale>
        <p:origin x="804"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pPr>
              <a:defRPr/>
            </a:pPr>
            <a:endParaRPr lang="nl-NL"/>
          </a:p>
        </p:txBody>
      </p:sp>
      <p:sp>
        <p:nvSpPr>
          <p:cNvPr id="3" name="Tijdelijke aanduiding voor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pPr>
              <a:defRPr/>
            </a:pPr>
            <a:fld id="{BF4DB6F2-CD95-4993-A0FE-E5D4D18E8BE2}" type="datetimeFigureOut">
              <a:rPr lang="nl-NL"/>
              <a:pPr>
                <a:defRPr/>
              </a:pPr>
              <a:t>25-8-2017</a:t>
            </a:fld>
            <a:endParaRPr lang="nl-NL"/>
          </a:p>
        </p:txBody>
      </p:sp>
      <p:sp>
        <p:nvSpPr>
          <p:cNvPr id="4" name="Tijdelijke aanduiding voor dia-afbeelding 3"/>
          <p:cNvSpPr>
            <a:spLocks noGrp="1" noRot="1" noChangeAspect="1"/>
          </p:cNvSpPr>
          <p:nvPr>
            <p:ph type="sldImg" idx="2"/>
          </p:nvPr>
        </p:nvSpPr>
        <p:spPr>
          <a:xfrm>
            <a:off x="917575" y="744538"/>
            <a:ext cx="4964113" cy="3722687"/>
          </a:xfrm>
          <a:prstGeom prst="rect">
            <a:avLst/>
          </a:prstGeom>
          <a:noFill/>
          <a:ln w="12700">
            <a:solidFill>
              <a:prstClr val="black"/>
            </a:solidFill>
          </a:ln>
        </p:spPr>
        <p:txBody>
          <a:bodyPr vert="horz" lIns="91440" tIns="45720" rIns="91440" bIns="45720" rtlCol="0" anchor="ctr"/>
          <a:lstStyle/>
          <a:p>
            <a:pPr lvl="0"/>
            <a:endParaRPr lang="nl-NL" noProof="0" smtClean="0"/>
          </a:p>
        </p:txBody>
      </p:sp>
      <p:sp>
        <p:nvSpPr>
          <p:cNvPr id="5" name="Tijdelijke aanduiding voor notities 4"/>
          <p:cNvSpPr>
            <a:spLocks noGrp="1"/>
          </p:cNvSpPr>
          <p:nvPr>
            <p:ph type="body" sz="quarter" idx="3"/>
          </p:nvPr>
        </p:nvSpPr>
        <p:spPr>
          <a:xfrm>
            <a:off x="679768" y="4715154"/>
            <a:ext cx="5438140" cy="4466987"/>
          </a:xfrm>
          <a:prstGeom prst="rect">
            <a:avLst/>
          </a:prstGeom>
        </p:spPr>
        <p:txBody>
          <a:bodyPr vert="horz" lIns="91440" tIns="45720" rIns="91440" bIns="45720" rtlCol="0">
            <a:normAutofit/>
          </a:bodyPr>
          <a:lstStyle/>
          <a:p>
            <a:pPr lvl="0"/>
            <a:r>
              <a:rPr lang="nl-NL" noProof="0" smtClean="0"/>
              <a:t>Klik om de modelstijlen te bewerken</a:t>
            </a:r>
          </a:p>
          <a:p>
            <a:pPr lvl="1"/>
            <a:r>
              <a:rPr lang="nl-NL" noProof="0" smtClean="0"/>
              <a:t>Tweede niveau</a:t>
            </a:r>
          </a:p>
          <a:p>
            <a:pPr lvl="2"/>
            <a:r>
              <a:rPr lang="nl-NL" noProof="0" smtClean="0"/>
              <a:t>Derde niveau</a:t>
            </a:r>
          </a:p>
          <a:p>
            <a:pPr lvl="3"/>
            <a:r>
              <a:rPr lang="nl-NL" noProof="0" smtClean="0"/>
              <a:t>Vierde niveau</a:t>
            </a:r>
          </a:p>
          <a:p>
            <a:pPr lvl="4"/>
            <a:r>
              <a:rPr lang="nl-NL" noProof="0" smtClean="0"/>
              <a:t>Vijfde niveau</a:t>
            </a:r>
          </a:p>
        </p:txBody>
      </p:sp>
      <p:sp>
        <p:nvSpPr>
          <p:cNvPr id="6" name="Tijdelijke aanduiding voor voettekst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pPr>
              <a:defRPr/>
            </a:pPr>
            <a:endParaRPr lang="nl-NL"/>
          </a:p>
        </p:txBody>
      </p:sp>
      <p:sp>
        <p:nvSpPr>
          <p:cNvPr id="7" name="Tijdelijke aanduiding voor dianumm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pPr>
              <a:defRPr/>
            </a:pPr>
            <a:fld id="{A2EC198C-1AAE-4281-A598-7A027CCFAC51}" type="slidenum">
              <a:rPr lang="nl-NL"/>
              <a:pPr>
                <a:defRPr/>
              </a:pPr>
              <a:t>‹nr.›</a:t>
            </a:fld>
            <a:endParaRPr lang="nl-NL"/>
          </a:p>
        </p:txBody>
      </p:sp>
    </p:spTree>
    <p:extLst>
      <p:ext uri="{BB962C8B-B14F-4D97-AF65-F5344CB8AC3E}">
        <p14:creationId xmlns:p14="http://schemas.microsoft.com/office/powerpoint/2010/main" val="21157798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85800" y="2667000"/>
            <a:ext cx="7772400" cy="1143000"/>
          </a:xfrm>
        </p:spPr>
        <p:txBody>
          <a:bodyPr/>
          <a:lstStyle>
            <a:lvl1pPr>
              <a:defRPr sz="3200">
                <a:solidFill>
                  <a:srgbClr val="C40011"/>
                </a:solidFill>
              </a:defRPr>
            </a:lvl1pPr>
          </a:lstStyle>
          <a:p>
            <a:r>
              <a:rPr lang="nl-NL"/>
              <a:t>Klik om het opmaakprofiel van de modeltitel te bewerken</a:t>
            </a:r>
          </a:p>
        </p:txBody>
      </p:sp>
      <p:sp>
        <p:nvSpPr>
          <p:cNvPr id="4099" name="Rectangle 3"/>
          <p:cNvSpPr>
            <a:spLocks noGrp="1" noChangeArrowheads="1"/>
          </p:cNvSpPr>
          <p:nvPr>
            <p:ph type="subTitle" idx="1"/>
          </p:nvPr>
        </p:nvSpPr>
        <p:spPr>
          <a:xfrm>
            <a:off x="457200" y="5105400"/>
            <a:ext cx="8001000" cy="609600"/>
          </a:xfrm>
        </p:spPr>
        <p:txBody>
          <a:bodyPr/>
          <a:lstStyle>
            <a:lvl1pPr marL="0" indent="0" algn="r">
              <a:buFontTx/>
              <a:buNone/>
              <a:defRPr/>
            </a:lvl1pPr>
          </a:lstStyle>
          <a:p>
            <a:r>
              <a:rPr lang="nl-NL"/>
              <a:t>Klik om het opmaakprofiel van de modelondertitel te bewerken</a:t>
            </a:r>
          </a:p>
        </p:txBody>
      </p:sp>
      <p:sp>
        <p:nvSpPr>
          <p:cNvPr id="4" name="Rectangle 4"/>
          <p:cNvSpPr>
            <a:spLocks noGrp="1" noChangeArrowheads="1"/>
          </p:cNvSpPr>
          <p:nvPr>
            <p:ph type="ftr" sz="quarter" idx="10"/>
          </p:nvPr>
        </p:nvSpPr>
        <p:spPr>
          <a:xfrm>
            <a:off x="6096000" y="6400800"/>
            <a:ext cx="2895600" cy="457200"/>
          </a:xfrm>
        </p:spPr>
        <p:txBody>
          <a:bodyPr/>
          <a:lstStyle>
            <a:lvl1pPr>
              <a:defRPr/>
            </a:lvl1pPr>
          </a:lstStyle>
          <a:p>
            <a:pPr>
              <a:defRPr/>
            </a:pPr>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4"/>
          <p:cNvSpPr>
            <a:spLocks noGrp="1" noChangeArrowheads="1"/>
          </p:cNvSpPr>
          <p:nvPr>
            <p:ph type="dt" sz="half" idx="10"/>
          </p:nvPr>
        </p:nvSpPr>
        <p:spPr>
          <a:ln/>
        </p:spPr>
        <p:txBody>
          <a:bodyPr/>
          <a:lstStyle>
            <a:lvl1pPr>
              <a:defRPr/>
            </a:lvl1pPr>
          </a:lstStyle>
          <a:p>
            <a:pPr>
              <a:defRPr/>
            </a:pPr>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pPr>
              <a:defRPr/>
            </a:pPr>
            <a:fld id="{591D5AD9-8802-4094-BF4F-DB5601C7BB59}" type="slidenum">
              <a:rPr lang="nl-NL"/>
              <a:pPr>
                <a:defRPr/>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743700" y="685800"/>
            <a:ext cx="2171700" cy="5410200"/>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228600" y="685800"/>
            <a:ext cx="6362700" cy="5410200"/>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4"/>
          <p:cNvSpPr>
            <a:spLocks noGrp="1" noChangeArrowheads="1"/>
          </p:cNvSpPr>
          <p:nvPr>
            <p:ph type="dt" sz="half" idx="10"/>
          </p:nvPr>
        </p:nvSpPr>
        <p:spPr>
          <a:ln/>
        </p:spPr>
        <p:txBody>
          <a:bodyPr/>
          <a:lstStyle>
            <a:lvl1pPr>
              <a:defRPr/>
            </a:lvl1pPr>
          </a:lstStyle>
          <a:p>
            <a:pPr>
              <a:defRPr/>
            </a:pPr>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pPr>
              <a:defRPr/>
            </a:pPr>
            <a:fld id="{FD19E6A2-586C-45D9-B2D2-E7A90A183B38}" type="slidenum">
              <a:rPr lang="nl-NL"/>
              <a:pPr>
                <a:defRPr/>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4"/>
          <p:cNvSpPr>
            <a:spLocks noGrp="1" noChangeArrowheads="1"/>
          </p:cNvSpPr>
          <p:nvPr>
            <p:ph type="dt" sz="half" idx="10"/>
          </p:nvPr>
        </p:nvSpPr>
        <p:spPr>
          <a:ln/>
        </p:spPr>
        <p:txBody>
          <a:bodyPr/>
          <a:lstStyle>
            <a:lvl1pPr>
              <a:defRPr/>
            </a:lvl1pPr>
          </a:lstStyle>
          <a:p>
            <a:pPr>
              <a:defRPr/>
            </a:pPr>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pPr>
              <a:defRPr/>
            </a:pPr>
            <a:fld id="{4215EAEC-AA6A-4EBD-BCFC-CEC8B9D6CE15}" type="slidenum">
              <a:rPr lang="nl-NL"/>
              <a:pPr>
                <a:defRPr/>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smtClean="0"/>
              <a:t>Klik om de modelstijlen te bewerken</a:t>
            </a:r>
          </a:p>
        </p:txBody>
      </p:sp>
      <p:sp>
        <p:nvSpPr>
          <p:cNvPr id="4" name="Rectangle 4"/>
          <p:cNvSpPr>
            <a:spLocks noGrp="1" noChangeArrowheads="1"/>
          </p:cNvSpPr>
          <p:nvPr>
            <p:ph type="dt" sz="half" idx="10"/>
          </p:nvPr>
        </p:nvSpPr>
        <p:spPr>
          <a:ln/>
        </p:spPr>
        <p:txBody>
          <a:bodyPr/>
          <a:lstStyle>
            <a:lvl1pPr>
              <a:defRPr/>
            </a:lvl1pPr>
          </a:lstStyle>
          <a:p>
            <a:pPr>
              <a:defRPr/>
            </a:pPr>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pPr>
              <a:defRPr/>
            </a:pPr>
            <a:fld id="{96FC3EA8-17A8-44C6-B5A2-0307FE31B77D}" type="slidenum">
              <a:rPr lang="nl-NL"/>
              <a:pPr>
                <a:defRPr/>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2743200" y="1447800"/>
            <a:ext cx="28575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5753100" y="1447800"/>
            <a:ext cx="28575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Rectangle 4"/>
          <p:cNvSpPr>
            <a:spLocks noGrp="1" noChangeArrowheads="1"/>
          </p:cNvSpPr>
          <p:nvPr>
            <p:ph type="dt" sz="half" idx="10"/>
          </p:nvPr>
        </p:nvSpPr>
        <p:spPr>
          <a:ln/>
        </p:spPr>
        <p:txBody>
          <a:bodyPr/>
          <a:lstStyle>
            <a:lvl1pPr>
              <a:defRPr/>
            </a:lvl1pPr>
          </a:lstStyle>
          <a:p>
            <a:pPr>
              <a:defRPr/>
            </a:pPr>
            <a:endParaRPr lang="nl-NL"/>
          </a:p>
        </p:txBody>
      </p:sp>
      <p:sp>
        <p:nvSpPr>
          <p:cNvPr id="6" name="Rectangle 5"/>
          <p:cNvSpPr>
            <a:spLocks noGrp="1" noChangeArrowheads="1"/>
          </p:cNvSpPr>
          <p:nvPr>
            <p:ph type="ftr" sz="quarter" idx="11"/>
          </p:nvPr>
        </p:nvSpPr>
        <p:spPr>
          <a:ln/>
        </p:spPr>
        <p:txBody>
          <a:bodyPr/>
          <a:lstStyle>
            <a:lvl1pPr>
              <a:defRPr/>
            </a:lvl1pPr>
          </a:lstStyle>
          <a:p>
            <a:pPr>
              <a:defRPr/>
            </a:pPr>
            <a:endParaRPr lang="nl-NL"/>
          </a:p>
        </p:txBody>
      </p:sp>
      <p:sp>
        <p:nvSpPr>
          <p:cNvPr id="7" name="Rectangle 6"/>
          <p:cNvSpPr>
            <a:spLocks noGrp="1" noChangeArrowheads="1"/>
          </p:cNvSpPr>
          <p:nvPr>
            <p:ph type="sldNum" sz="quarter" idx="12"/>
          </p:nvPr>
        </p:nvSpPr>
        <p:spPr>
          <a:ln/>
        </p:spPr>
        <p:txBody>
          <a:bodyPr/>
          <a:lstStyle>
            <a:lvl1pPr>
              <a:defRPr/>
            </a:lvl1pPr>
          </a:lstStyle>
          <a:p>
            <a:pPr>
              <a:defRPr/>
            </a:pPr>
            <a:fld id="{9ED390E7-26CD-4506-BD84-5215C8539122}" type="slidenum">
              <a:rPr lang="nl-NL"/>
              <a:pPr>
                <a:defRPr/>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Rectangle 4"/>
          <p:cNvSpPr>
            <a:spLocks noGrp="1" noChangeArrowheads="1"/>
          </p:cNvSpPr>
          <p:nvPr>
            <p:ph type="dt" sz="half" idx="10"/>
          </p:nvPr>
        </p:nvSpPr>
        <p:spPr>
          <a:ln/>
        </p:spPr>
        <p:txBody>
          <a:bodyPr/>
          <a:lstStyle>
            <a:lvl1pPr>
              <a:defRPr/>
            </a:lvl1pPr>
          </a:lstStyle>
          <a:p>
            <a:pPr>
              <a:defRPr/>
            </a:pPr>
            <a:endParaRPr lang="nl-NL"/>
          </a:p>
        </p:txBody>
      </p:sp>
      <p:sp>
        <p:nvSpPr>
          <p:cNvPr id="8" name="Rectangle 5"/>
          <p:cNvSpPr>
            <a:spLocks noGrp="1" noChangeArrowheads="1"/>
          </p:cNvSpPr>
          <p:nvPr>
            <p:ph type="ftr" sz="quarter" idx="11"/>
          </p:nvPr>
        </p:nvSpPr>
        <p:spPr>
          <a:ln/>
        </p:spPr>
        <p:txBody>
          <a:bodyPr/>
          <a:lstStyle>
            <a:lvl1pPr>
              <a:defRPr/>
            </a:lvl1pPr>
          </a:lstStyle>
          <a:p>
            <a:pPr>
              <a:defRPr/>
            </a:pPr>
            <a:endParaRPr lang="nl-NL"/>
          </a:p>
        </p:txBody>
      </p:sp>
      <p:sp>
        <p:nvSpPr>
          <p:cNvPr id="9" name="Rectangle 6"/>
          <p:cNvSpPr>
            <a:spLocks noGrp="1" noChangeArrowheads="1"/>
          </p:cNvSpPr>
          <p:nvPr>
            <p:ph type="sldNum" sz="quarter" idx="12"/>
          </p:nvPr>
        </p:nvSpPr>
        <p:spPr>
          <a:ln/>
        </p:spPr>
        <p:txBody>
          <a:bodyPr/>
          <a:lstStyle>
            <a:lvl1pPr>
              <a:defRPr/>
            </a:lvl1pPr>
          </a:lstStyle>
          <a:p>
            <a:pPr>
              <a:defRPr/>
            </a:pPr>
            <a:fld id="{D9A9DAE5-D373-4DF9-9BC8-D04B69224451}" type="slidenum">
              <a:rPr lang="nl-NL"/>
              <a:pPr>
                <a:defRPr/>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Rectangle 4"/>
          <p:cNvSpPr>
            <a:spLocks noGrp="1" noChangeArrowheads="1"/>
          </p:cNvSpPr>
          <p:nvPr>
            <p:ph type="dt" sz="half" idx="10"/>
          </p:nvPr>
        </p:nvSpPr>
        <p:spPr>
          <a:ln/>
        </p:spPr>
        <p:txBody>
          <a:bodyPr/>
          <a:lstStyle>
            <a:lvl1pPr>
              <a:defRPr/>
            </a:lvl1pPr>
          </a:lstStyle>
          <a:p>
            <a:pPr>
              <a:defRPr/>
            </a:pPr>
            <a:endParaRPr lang="nl-NL"/>
          </a:p>
        </p:txBody>
      </p:sp>
      <p:sp>
        <p:nvSpPr>
          <p:cNvPr id="4" name="Rectangle 5"/>
          <p:cNvSpPr>
            <a:spLocks noGrp="1" noChangeArrowheads="1"/>
          </p:cNvSpPr>
          <p:nvPr>
            <p:ph type="ftr" sz="quarter" idx="11"/>
          </p:nvPr>
        </p:nvSpPr>
        <p:spPr>
          <a:ln/>
        </p:spPr>
        <p:txBody>
          <a:bodyPr/>
          <a:lstStyle>
            <a:lvl1pPr>
              <a:defRPr/>
            </a:lvl1pPr>
          </a:lstStyle>
          <a:p>
            <a:pPr>
              <a:defRPr/>
            </a:pPr>
            <a:endParaRPr lang="nl-NL"/>
          </a:p>
        </p:txBody>
      </p:sp>
      <p:sp>
        <p:nvSpPr>
          <p:cNvPr id="5" name="Rectangle 6"/>
          <p:cNvSpPr>
            <a:spLocks noGrp="1" noChangeArrowheads="1"/>
          </p:cNvSpPr>
          <p:nvPr>
            <p:ph type="sldNum" sz="quarter" idx="12"/>
          </p:nvPr>
        </p:nvSpPr>
        <p:spPr>
          <a:ln/>
        </p:spPr>
        <p:txBody>
          <a:bodyPr/>
          <a:lstStyle>
            <a:lvl1pPr>
              <a:defRPr/>
            </a:lvl1pPr>
          </a:lstStyle>
          <a:p>
            <a:pPr>
              <a:defRPr/>
            </a:pPr>
            <a:fld id="{C8EB36FA-C9D2-4EA3-A5E8-50A1D4C7C8E2}" type="slidenum">
              <a:rPr lang="nl-NL"/>
              <a:pPr>
                <a:defRPr/>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nl-NL"/>
          </a:p>
        </p:txBody>
      </p:sp>
      <p:sp>
        <p:nvSpPr>
          <p:cNvPr id="3" name="Rectangle 5"/>
          <p:cNvSpPr>
            <a:spLocks noGrp="1" noChangeArrowheads="1"/>
          </p:cNvSpPr>
          <p:nvPr>
            <p:ph type="ftr" sz="quarter" idx="11"/>
          </p:nvPr>
        </p:nvSpPr>
        <p:spPr>
          <a:ln/>
        </p:spPr>
        <p:txBody>
          <a:bodyPr/>
          <a:lstStyle>
            <a:lvl1pPr>
              <a:defRPr/>
            </a:lvl1pPr>
          </a:lstStyle>
          <a:p>
            <a:pPr>
              <a:defRPr/>
            </a:pPr>
            <a:endParaRPr lang="nl-NL"/>
          </a:p>
        </p:txBody>
      </p:sp>
      <p:sp>
        <p:nvSpPr>
          <p:cNvPr id="4" name="Rectangle 6"/>
          <p:cNvSpPr>
            <a:spLocks noGrp="1" noChangeArrowheads="1"/>
          </p:cNvSpPr>
          <p:nvPr>
            <p:ph type="sldNum" sz="quarter" idx="12"/>
          </p:nvPr>
        </p:nvSpPr>
        <p:spPr>
          <a:ln/>
        </p:spPr>
        <p:txBody>
          <a:bodyPr/>
          <a:lstStyle>
            <a:lvl1pPr>
              <a:defRPr/>
            </a:lvl1pPr>
          </a:lstStyle>
          <a:p>
            <a:pPr>
              <a:defRPr/>
            </a:pPr>
            <a:fld id="{358EFC80-6D37-4154-AEA9-92D57F8987E3}" type="slidenum">
              <a:rPr lang="nl-NL"/>
              <a:pPr>
                <a:defRPr/>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Rectangle 4"/>
          <p:cNvSpPr>
            <a:spLocks noGrp="1" noChangeArrowheads="1"/>
          </p:cNvSpPr>
          <p:nvPr>
            <p:ph type="dt" sz="half" idx="10"/>
          </p:nvPr>
        </p:nvSpPr>
        <p:spPr>
          <a:ln/>
        </p:spPr>
        <p:txBody>
          <a:bodyPr/>
          <a:lstStyle>
            <a:lvl1pPr>
              <a:defRPr/>
            </a:lvl1pPr>
          </a:lstStyle>
          <a:p>
            <a:pPr>
              <a:defRPr/>
            </a:pPr>
            <a:endParaRPr lang="nl-NL"/>
          </a:p>
        </p:txBody>
      </p:sp>
      <p:sp>
        <p:nvSpPr>
          <p:cNvPr id="6" name="Rectangle 5"/>
          <p:cNvSpPr>
            <a:spLocks noGrp="1" noChangeArrowheads="1"/>
          </p:cNvSpPr>
          <p:nvPr>
            <p:ph type="ftr" sz="quarter" idx="11"/>
          </p:nvPr>
        </p:nvSpPr>
        <p:spPr>
          <a:ln/>
        </p:spPr>
        <p:txBody>
          <a:bodyPr/>
          <a:lstStyle>
            <a:lvl1pPr>
              <a:defRPr/>
            </a:lvl1pPr>
          </a:lstStyle>
          <a:p>
            <a:pPr>
              <a:defRPr/>
            </a:pPr>
            <a:endParaRPr lang="nl-NL"/>
          </a:p>
        </p:txBody>
      </p:sp>
      <p:sp>
        <p:nvSpPr>
          <p:cNvPr id="7" name="Rectangle 6"/>
          <p:cNvSpPr>
            <a:spLocks noGrp="1" noChangeArrowheads="1"/>
          </p:cNvSpPr>
          <p:nvPr>
            <p:ph type="sldNum" sz="quarter" idx="12"/>
          </p:nvPr>
        </p:nvSpPr>
        <p:spPr>
          <a:ln/>
        </p:spPr>
        <p:txBody>
          <a:bodyPr/>
          <a:lstStyle>
            <a:lvl1pPr>
              <a:defRPr/>
            </a:lvl1pPr>
          </a:lstStyle>
          <a:p>
            <a:pPr>
              <a:defRPr/>
            </a:pPr>
            <a:fld id="{D5B086D2-C4D7-460F-BA92-372C2D801421}" type="slidenum">
              <a:rPr lang="nl-NL"/>
              <a:pPr>
                <a:defRPr/>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smtClean="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Rectangle 4"/>
          <p:cNvSpPr>
            <a:spLocks noGrp="1" noChangeArrowheads="1"/>
          </p:cNvSpPr>
          <p:nvPr>
            <p:ph type="dt" sz="half" idx="10"/>
          </p:nvPr>
        </p:nvSpPr>
        <p:spPr>
          <a:ln/>
        </p:spPr>
        <p:txBody>
          <a:bodyPr/>
          <a:lstStyle>
            <a:lvl1pPr>
              <a:defRPr/>
            </a:lvl1pPr>
          </a:lstStyle>
          <a:p>
            <a:pPr>
              <a:defRPr/>
            </a:pPr>
            <a:endParaRPr lang="nl-NL"/>
          </a:p>
        </p:txBody>
      </p:sp>
      <p:sp>
        <p:nvSpPr>
          <p:cNvPr id="6" name="Rectangle 5"/>
          <p:cNvSpPr>
            <a:spLocks noGrp="1" noChangeArrowheads="1"/>
          </p:cNvSpPr>
          <p:nvPr>
            <p:ph type="ftr" sz="quarter" idx="11"/>
          </p:nvPr>
        </p:nvSpPr>
        <p:spPr>
          <a:ln/>
        </p:spPr>
        <p:txBody>
          <a:bodyPr/>
          <a:lstStyle>
            <a:lvl1pPr>
              <a:defRPr/>
            </a:lvl1pPr>
          </a:lstStyle>
          <a:p>
            <a:pPr>
              <a:defRPr/>
            </a:pPr>
            <a:endParaRPr lang="nl-NL"/>
          </a:p>
        </p:txBody>
      </p:sp>
      <p:sp>
        <p:nvSpPr>
          <p:cNvPr id="7" name="Rectangle 6"/>
          <p:cNvSpPr>
            <a:spLocks noGrp="1" noChangeArrowheads="1"/>
          </p:cNvSpPr>
          <p:nvPr>
            <p:ph type="sldNum" sz="quarter" idx="12"/>
          </p:nvPr>
        </p:nvSpPr>
        <p:spPr>
          <a:ln/>
        </p:spPr>
        <p:txBody>
          <a:bodyPr/>
          <a:lstStyle>
            <a:lvl1pPr>
              <a:defRPr/>
            </a:lvl1pPr>
          </a:lstStyle>
          <a:p>
            <a:pPr>
              <a:defRPr/>
            </a:pPr>
            <a:fld id="{272778D4-DA39-44C1-AD97-B5A977D28A4D}" type="slidenum">
              <a:rPr lang="nl-NL"/>
              <a:pPr>
                <a:defRPr/>
              </a:pPr>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28600" y="685800"/>
            <a:ext cx="8686800" cy="609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nl-NL" smtClean="0"/>
              <a:t>Klik om het opmaakprofiel van de modeltitel te bewerken</a:t>
            </a:r>
          </a:p>
        </p:txBody>
      </p:sp>
      <p:sp>
        <p:nvSpPr>
          <p:cNvPr id="1027" name="Rectangle 3"/>
          <p:cNvSpPr>
            <a:spLocks noGrp="1" noChangeArrowheads="1"/>
          </p:cNvSpPr>
          <p:nvPr>
            <p:ph type="body" idx="1"/>
          </p:nvPr>
        </p:nvSpPr>
        <p:spPr bwMode="auto">
          <a:xfrm>
            <a:off x="2743200" y="1447800"/>
            <a:ext cx="5867400" cy="464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l-NL" smtClean="0"/>
              <a:t>klik om de opmaakprofielen van de modeltekst te bewerken</a:t>
            </a:r>
          </a:p>
          <a:p>
            <a:pPr lvl="1"/>
            <a:r>
              <a:rPr lang="nl-NL" smtClean="0"/>
              <a:t>tweede niveau</a:t>
            </a:r>
          </a:p>
          <a:p>
            <a:pPr lvl="2"/>
            <a:r>
              <a:rPr lang="nl-NL" smtClean="0"/>
              <a:t>derde niveau</a:t>
            </a:r>
          </a:p>
        </p:txBody>
      </p:sp>
      <p:sp>
        <p:nvSpPr>
          <p:cNvPr id="3076" name="Rectangle 4"/>
          <p:cNvSpPr>
            <a:spLocks noGrp="1" noChangeArrowheads="1"/>
          </p:cNvSpPr>
          <p:nvPr>
            <p:ph type="dt" sz="half" idx="2"/>
          </p:nvPr>
        </p:nvSpPr>
        <p:spPr bwMode="auto">
          <a:xfrm>
            <a:off x="1066800" y="6477000"/>
            <a:ext cx="19050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rgbClr val="2C4274"/>
                </a:solidFill>
                <a:latin typeface="+mn-lt"/>
              </a:defRPr>
            </a:lvl1pPr>
          </a:lstStyle>
          <a:p>
            <a:pPr>
              <a:defRPr/>
            </a:pPr>
            <a:endParaRPr lang="nl-NL"/>
          </a:p>
        </p:txBody>
      </p:sp>
      <p:sp>
        <p:nvSpPr>
          <p:cNvPr id="3077" name="Rectangle 5"/>
          <p:cNvSpPr>
            <a:spLocks noGrp="1" noChangeArrowheads="1"/>
          </p:cNvSpPr>
          <p:nvPr>
            <p:ph type="ftr" sz="quarter" idx="3"/>
          </p:nvPr>
        </p:nvSpPr>
        <p:spPr bwMode="auto">
          <a:xfrm>
            <a:off x="5715000" y="6400800"/>
            <a:ext cx="2895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rgbClr val="2C4274"/>
                </a:solidFill>
                <a:latin typeface="+mn-lt"/>
              </a:defRPr>
            </a:lvl1pPr>
          </a:lstStyle>
          <a:p>
            <a:pPr>
              <a:defRPr/>
            </a:pPr>
            <a:endParaRPr lang="nl-NL"/>
          </a:p>
        </p:txBody>
      </p:sp>
      <p:sp>
        <p:nvSpPr>
          <p:cNvPr id="3078" name="Rectangle 6"/>
          <p:cNvSpPr>
            <a:spLocks noGrp="1" noChangeArrowheads="1"/>
          </p:cNvSpPr>
          <p:nvPr>
            <p:ph type="sldNum" sz="quarter" idx="4"/>
          </p:nvPr>
        </p:nvSpPr>
        <p:spPr bwMode="auto">
          <a:xfrm>
            <a:off x="0" y="0"/>
            <a:ext cx="685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1">
                <a:solidFill>
                  <a:schemeClr val="bg1"/>
                </a:solidFill>
                <a:latin typeface="+mn-lt"/>
              </a:defRPr>
            </a:lvl1pPr>
          </a:lstStyle>
          <a:p>
            <a:pPr>
              <a:defRPr/>
            </a:pPr>
            <a:fld id="{AD71A28B-5F5B-4CFA-8C56-9CB5508E0828}" type="slidenum">
              <a:rPr lang="nl-NL"/>
              <a:pPr>
                <a:defRPr/>
              </a:pPr>
              <a:t>‹nr.›</a:t>
            </a:fld>
            <a:endParaRPr lang="nl-NL"/>
          </a:p>
        </p:txBody>
      </p:sp>
    </p:spTree>
  </p:cSld>
  <p:clrMap bg1="lt1" tx1="dk1" bg2="lt2" tx2="dk2" accent1="accent1" accent2="accent2" accent3="accent3" accent4="accent4" accent5="accent5" accent6="accent6" hlink="hlink" folHlink="folHlink"/>
  <p:sldLayoutIdLst>
    <p:sldLayoutId id="2147483720"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0" fontAlgn="base" hangingPunct="0">
        <a:spcBef>
          <a:spcPct val="0"/>
        </a:spcBef>
        <a:spcAft>
          <a:spcPct val="0"/>
        </a:spcAft>
        <a:defRPr sz="2000" b="1">
          <a:solidFill>
            <a:schemeClr val="bg1"/>
          </a:solidFill>
          <a:latin typeface="+mj-lt"/>
          <a:ea typeface="+mj-ea"/>
          <a:cs typeface="+mj-cs"/>
        </a:defRPr>
      </a:lvl1pPr>
      <a:lvl2pPr algn="ctr" rtl="0" eaLnBrk="0" fontAlgn="base" hangingPunct="0">
        <a:spcBef>
          <a:spcPct val="0"/>
        </a:spcBef>
        <a:spcAft>
          <a:spcPct val="0"/>
        </a:spcAft>
        <a:defRPr sz="2000" b="1">
          <a:solidFill>
            <a:schemeClr val="bg1"/>
          </a:solidFill>
          <a:latin typeface="Arial" charset="0"/>
        </a:defRPr>
      </a:lvl2pPr>
      <a:lvl3pPr algn="ctr" rtl="0" eaLnBrk="0" fontAlgn="base" hangingPunct="0">
        <a:spcBef>
          <a:spcPct val="0"/>
        </a:spcBef>
        <a:spcAft>
          <a:spcPct val="0"/>
        </a:spcAft>
        <a:defRPr sz="2000" b="1">
          <a:solidFill>
            <a:schemeClr val="bg1"/>
          </a:solidFill>
          <a:latin typeface="Arial" charset="0"/>
        </a:defRPr>
      </a:lvl3pPr>
      <a:lvl4pPr algn="ctr" rtl="0" eaLnBrk="0" fontAlgn="base" hangingPunct="0">
        <a:spcBef>
          <a:spcPct val="0"/>
        </a:spcBef>
        <a:spcAft>
          <a:spcPct val="0"/>
        </a:spcAft>
        <a:defRPr sz="2000" b="1">
          <a:solidFill>
            <a:schemeClr val="bg1"/>
          </a:solidFill>
          <a:latin typeface="Arial" charset="0"/>
        </a:defRPr>
      </a:lvl4pPr>
      <a:lvl5pPr algn="ctr" rtl="0" eaLnBrk="0" fontAlgn="base" hangingPunct="0">
        <a:spcBef>
          <a:spcPct val="0"/>
        </a:spcBef>
        <a:spcAft>
          <a:spcPct val="0"/>
        </a:spcAft>
        <a:defRPr sz="2000" b="1">
          <a:solidFill>
            <a:schemeClr val="bg1"/>
          </a:solidFill>
          <a:latin typeface="Arial" charset="0"/>
        </a:defRPr>
      </a:lvl5pPr>
      <a:lvl6pPr marL="457200" algn="ctr" rtl="0" fontAlgn="base">
        <a:spcBef>
          <a:spcPct val="0"/>
        </a:spcBef>
        <a:spcAft>
          <a:spcPct val="0"/>
        </a:spcAft>
        <a:defRPr sz="2000" b="1">
          <a:solidFill>
            <a:schemeClr val="bg1"/>
          </a:solidFill>
          <a:latin typeface="Arial" charset="0"/>
        </a:defRPr>
      </a:lvl6pPr>
      <a:lvl7pPr marL="914400" algn="ctr" rtl="0" fontAlgn="base">
        <a:spcBef>
          <a:spcPct val="0"/>
        </a:spcBef>
        <a:spcAft>
          <a:spcPct val="0"/>
        </a:spcAft>
        <a:defRPr sz="2000" b="1">
          <a:solidFill>
            <a:schemeClr val="bg1"/>
          </a:solidFill>
          <a:latin typeface="Arial" charset="0"/>
        </a:defRPr>
      </a:lvl7pPr>
      <a:lvl8pPr marL="1371600" algn="ctr" rtl="0" fontAlgn="base">
        <a:spcBef>
          <a:spcPct val="0"/>
        </a:spcBef>
        <a:spcAft>
          <a:spcPct val="0"/>
        </a:spcAft>
        <a:defRPr sz="2000" b="1">
          <a:solidFill>
            <a:schemeClr val="bg1"/>
          </a:solidFill>
          <a:latin typeface="Arial" charset="0"/>
        </a:defRPr>
      </a:lvl8pPr>
      <a:lvl9pPr marL="1828800" algn="ctr" rtl="0" fontAlgn="base">
        <a:spcBef>
          <a:spcPct val="0"/>
        </a:spcBef>
        <a:spcAft>
          <a:spcPct val="0"/>
        </a:spcAft>
        <a:defRPr sz="2000" b="1">
          <a:solidFill>
            <a:schemeClr val="bg1"/>
          </a:solidFill>
          <a:latin typeface="Arial" charset="0"/>
        </a:defRPr>
      </a:lvl9pPr>
    </p:titleStyle>
    <p:bodyStyle>
      <a:lvl1pPr marL="342900" indent="-342900" algn="l" rtl="0" eaLnBrk="0" fontAlgn="base" hangingPunct="0">
        <a:spcBef>
          <a:spcPct val="20000"/>
        </a:spcBef>
        <a:spcAft>
          <a:spcPct val="0"/>
        </a:spcAft>
        <a:buBlip>
          <a:blip r:embed="rId14"/>
        </a:buBlip>
        <a:defRPr sz="2000" b="1">
          <a:solidFill>
            <a:srgbClr val="2C4274"/>
          </a:solidFill>
          <a:latin typeface="+mn-lt"/>
          <a:ea typeface="+mn-ea"/>
          <a:cs typeface="+mn-cs"/>
        </a:defRPr>
      </a:lvl1pPr>
      <a:lvl2pPr marL="742950" indent="-285750" algn="l" rtl="0" eaLnBrk="0" fontAlgn="base" hangingPunct="0">
        <a:spcBef>
          <a:spcPct val="20000"/>
        </a:spcBef>
        <a:spcAft>
          <a:spcPct val="0"/>
        </a:spcAft>
        <a:buBlip>
          <a:blip r:embed="rId14"/>
        </a:buBlip>
        <a:defRPr b="1">
          <a:solidFill>
            <a:srgbClr val="2C4274"/>
          </a:solidFill>
          <a:latin typeface="+mn-lt"/>
        </a:defRPr>
      </a:lvl2pPr>
      <a:lvl3pPr marL="1143000" indent="-228600" algn="l" rtl="0" eaLnBrk="0" fontAlgn="base" hangingPunct="0">
        <a:spcBef>
          <a:spcPct val="20000"/>
        </a:spcBef>
        <a:spcAft>
          <a:spcPct val="0"/>
        </a:spcAft>
        <a:buChar char="•"/>
        <a:defRPr sz="1600" b="1">
          <a:solidFill>
            <a:srgbClr val="2C4274"/>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hyperlink" Target="http://www.taalcentrum-vu.nl/taaltips/engelse-werkwoorden.html" TargetMode="External"/><Relationship Id="rId2" Type="http://schemas.openxmlformats.org/officeDocument/2006/relationships/hyperlink" Target="http://www.onzetaal.nl/advies/faxen.php" TargetMode="External"/><Relationship Id="rId1" Type="http://schemas.openxmlformats.org/officeDocument/2006/relationships/slideLayout" Target="../slideLayouts/slideLayout3.xml"/><Relationship Id="rId4" Type="http://schemas.openxmlformats.org/officeDocument/2006/relationships/hyperlink" Target="http://www.taalwinkel.nl/?tlink=2.4.5.4.3"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GB" dirty="0" smtClean="0"/>
              <a:t>WERKWOORDSPELLING</a:t>
            </a:r>
            <a:endParaRPr lang="nl-NL" dirty="0" smtClean="0"/>
          </a:p>
        </p:txBody>
      </p:sp>
      <p:sp>
        <p:nvSpPr>
          <p:cNvPr id="3075" name="Rectangle 3"/>
          <p:cNvSpPr>
            <a:spLocks noGrp="1" noChangeArrowheads="1"/>
          </p:cNvSpPr>
          <p:nvPr>
            <p:ph type="subTitle" idx="1"/>
          </p:nvPr>
        </p:nvSpPr>
        <p:spPr/>
        <p:txBody>
          <a:bodyPr/>
          <a:lstStyle/>
          <a:p>
            <a:pPr eaLnBrk="1" hangingPunct="1"/>
            <a:endParaRPr lang="nl-NL" dirty="0" smtClean="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2313" y="2060848"/>
            <a:ext cx="7772400" cy="3888432"/>
          </a:xfrm>
        </p:spPr>
        <p:txBody>
          <a:bodyPr/>
          <a:lstStyle/>
          <a:p>
            <a:r>
              <a:rPr lang="en-US" sz="2400" dirty="0" smtClean="0">
                <a:solidFill>
                  <a:schemeClr val="tx1"/>
                </a:solidFill>
                <a:latin typeface="+mn-lt"/>
                <a:cs typeface="Lucida Sans Unicode" pitchFamily="34" charset="0"/>
              </a:rPr>
              <a:t/>
            </a:r>
            <a:br>
              <a:rPr lang="en-US" sz="2400" dirty="0" smtClean="0">
                <a:solidFill>
                  <a:schemeClr val="tx1"/>
                </a:solidFill>
                <a:latin typeface="+mn-lt"/>
                <a:cs typeface="Lucida Sans Unicode" pitchFamily="34" charset="0"/>
              </a:rPr>
            </a:br>
            <a:r>
              <a:rPr lang="en-US" sz="2400" dirty="0" smtClean="0">
                <a:solidFill>
                  <a:schemeClr val="tx1"/>
                </a:solidFill>
                <a:latin typeface="+mn-lt"/>
                <a:cs typeface="Lucida Sans Unicode" pitchFamily="34" charset="0"/>
              </a:rPr>
              <a:t>▶ </a:t>
            </a:r>
            <a:r>
              <a:rPr lang="en-US" sz="2400" dirty="0" err="1" smtClean="0">
                <a:solidFill>
                  <a:schemeClr val="tx1"/>
                </a:solidFill>
                <a:latin typeface="+mn-lt"/>
              </a:rPr>
              <a:t>Stam</a:t>
            </a:r>
            <a:r>
              <a:rPr lang="en-US" sz="2400" dirty="0" smtClean="0">
                <a:solidFill>
                  <a:schemeClr val="tx1"/>
                </a:solidFill>
                <a:latin typeface="+mn-lt"/>
              </a:rPr>
              <a:t> = </a:t>
            </a:r>
            <a:r>
              <a:rPr lang="en-US" sz="2400" dirty="0" err="1" smtClean="0">
                <a:solidFill>
                  <a:schemeClr val="tx1"/>
                </a:solidFill>
                <a:latin typeface="+mn-lt"/>
              </a:rPr>
              <a:t>hele</a:t>
            </a:r>
            <a:r>
              <a:rPr lang="en-US" sz="2400" dirty="0" smtClean="0">
                <a:solidFill>
                  <a:schemeClr val="tx1"/>
                </a:solidFill>
                <a:latin typeface="+mn-lt"/>
              </a:rPr>
              <a:t> </a:t>
            </a:r>
            <a:r>
              <a:rPr lang="en-US" sz="2400" dirty="0" err="1" smtClean="0">
                <a:solidFill>
                  <a:schemeClr val="tx1"/>
                </a:solidFill>
                <a:latin typeface="+mn-lt"/>
              </a:rPr>
              <a:t>werkwoord</a:t>
            </a:r>
            <a:r>
              <a:rPr lang="en-US" sz="2400" dirty="0" smtClean="0">
                <a:solidFill>
                  <a:schemeClr val="tx1"/>
                </a:solidFill>
                <a:latin typeface="+mn-lt"/>
              </a:rPr>
              <a:t> min  </a:t>
            </a:r>
            <a:r>
              <a:rPr lang="en-US" sz="2400" i="1" dirty="0" smtClean="0">
                <a:solidFill>
                  <a:schemeClr val="tx1"/>
                </a:solidFill>
                <a:latin typeface="+mn-lt"/>
              </a:rPr>
              <a:t>-en</a:t>
            </a:r>
            <a:br>
              <a:rPr lang="en-US" sz="2400" i="1" dirty="0" smtClean="0">
                <a:solidFill>
                  <a:schemeClr val="tx1"/>
                </a:solidFill>
                <a:latin typeface="+mn-lt"/>
              </a:rPr>
            </a:br>
            <a:r>
              <a:rPr lang="en-US" sz="2400" i="1" dirty="0" smtClean="0">
                <a:solidFill>
                  <a:schemeClr val="tx1"/>
                </a:solidFill>
                <a:latin typeface="+mn-lt"/>
              </a:rPr>
              <a:t/>
            </a:r>
            <a:br>
              <a:rPr lang="en-US" sz="2400" i="1" dirty="0" smtClean="0">
                <a:solidFill>
                  <a:schemeClr val="tx1"/>
                </a:solidFill>
                <a:latin typeface="+mn-lt"/>
              </a:rPr>
            </a:br>
            <a:r>
              <a:rPr lang="en-US" sz="2400" i="1" dirty="0" smtClean="0">
                <a:latin typeface="+mn-lt"/>
              </a:rPr>
              <a:t>	</a:t>
            </a:r>
            <a:r>
              <a:rPr lang="en-US" sz="2400" i="1" dirty="0" err="1" smtClean="0">
                <a:solidFill>
                  <a:schemeClr val="tx1"/>
                </a:solidFill>
                <a:latin typeface="+mn-lt"/>
              </a:rPr>
              <a:t>fietsen</a:t>
            </a:r>
            <a:r>
              <a:rPr lang="en-US" sz="2400" i="1" dirty="0" smtClean="0">
                <a:solidFill>
                  <a:schemeClr val="tx1"/>
                </a:solidFill>
                <a:latin typeface="+mn-lt"/>
              </a:rPr>
              <a:t> = </a:t>
            </a:r>
            <a:r>
              <a:rPr lang="en-US" sz="2400" i="1" dirty="0" err="1" smtClean="0">
                <a:solidFill>
                  <a:schemeClr val="tx1"/>
                </a:solidFill>
                <a:latin typeface="+mn-lt"/>
              </a:rPr>
              <a:t>fiet</a:t>
            </a:r>
            <a:r>
              <a:rPr lang="en-US" sz="2400" i="1" u="sng" dirty="0" err="1" smtClean="0">
                <a:solidFill>
                  <a:srgbClr val="FF0000"/>
                </a:solidFill>
                <a:latin typeface="+mn-lt"/>
              </a:rPr>
              <a:t>s</a:t>
            </a:r>
            <a:r>
              <a:rPr lang="en-US" sz="2400" i="1" u="sng" dirty="0" smtClean="0">
                <a:solidFill>
                  <a:srgbClr val="FF0066"/>
                </a:solidFill>
                <a:latin typeface="+mn-lt"/>
              </a:rPr>
              <a:t/>
            </a:r>
            <a:br>
              <a:rPr lang="en-US" sz="2400" i="1" u="sng" dirty="0" smtClean="0">
                <a:solidFill>
                  <a:srgbClr val="FF0066"/>
                </a:solidFill>
                <a:latin typeface="+mn-lt"/>
              </a:rPr>
            </a:br>
            <a:r>
              <a:rPr lang="en-US" sz="2400" i="1" u="sng" dirty="0" smtClean="0">
                <a:solidFill>
                  <a:srgbClr val="FF0066"/>
                </a:solidFill>
                <a:latin typeface="+mn-lt"/>
              </a:rPr>
              <a:t/>
            </a:r>
            <a:br>
              <a:rPr lang="en-US" sz="2400" i="1" u="sng" dirty="0" smtClean="0">
                <a:solidFill>
                  <a:srgbClr val="FF0066"/>
                </a:solidFill>
                <a:latin typeface="+mn-lt"/>
              </a:rPr>
            </a:br>
            <a:r>
              <a:rPr lang="en-US" sz="2400" i="1" dirty="0" smtClean="0">
                <a:latin typeface="+mn-lt"/>
              </a:rPr>
              <a:t>	</a:t>
            </a:r>
            <a:r>
              <a:rPr lang="en-US" sz="2400" i="1" dirty="0" err="1" smtClean="0">
                <a:solidFill>
                  <a:schemeClr val="tx1"/>
                </a:solidFill>
                <a:latin typeface="+mn-lt"/>
              </a:rPr>
              <a:t>lopen</a:t>
            </a:r>
            <a:r>
              <a:rPr lang="en-US" sz="2400" i="1" dirty="0" smtClean="0">
                <a:solidFill>
                  <a:schemeClr val="tx1"/>
                </a:solidFill>
                <a:latin typeface="+mn-lt"/>
              </a:rPr>
              <a:t> = lo</a:t>
            </a:r>
            <a:r>
              <a:rPr lang="en-US" sz="2400" i="1" u="sng" dirty="0" smtClean="0">
                <a:solidFill>
                  <a:srgbClr val="FF0000"/>
                </a:solidFill>
                <a:latin typeface="+mn-lt"/>
              </a:rPr>
              <a:t>p</a:t>
            </a:r>
            <a:r>
              <a:rPr lang="en-US" sz="2400" i="1" u="sng" dirty="0" smtClean="0">
                <a:solidFill>
                  <a:schemeClr val="tx1"/>
                </a:solidFill>
                <a:latin typeface="+mn-lt"/>
              </a:rPr>
              <a:t/>
            </a:r>
            <a:br>
              <a:rPr lang="en-US" sz="2400" i="1" u="sng" dirty="0" smtClean="0">
                <a:solidFill>
                  <a:schemeClr val="tx1"/>
                </a:solidFill>
                <a:latin typeface="+mn-lt"/>
              </a:rPr>
            </a:br>
            <a:r>
              <a:rPr lang="en-US" sz="2400" i="1" u="sng" dirty="0" smtClean="0">
                <a:solidFill>
                  <a:srgbClr val="FF0066"/>
                </a:solidFill>
                <a:latin typeface="+mn-lt"/>
              </a:rPr>
              <a:t/>
            </a:r>
            <a:br>
              <a:rPr lang="en-US" sz="2400" i="1" u="sng" dirty="0" smtClean="0">
                <a:solidFill>
                  <a:srgbClr val="FF0066"/>
                </a:solidFill>
                <a:latin typeface="+mn-lt"/>
              </a:rPr>
            </a:br>
            <a:r>
              <a:rPr lang="en-US" sz="2400" i="1" dirty="0" smtClean="0">
                <a:latin typeface="+mn-lt"/>
              </a:rPr>
              <a:t>	</a:t>
            </a:r>
            <a:r>
              <a:rPr lang="en-US" sz="2400" i="1" dirty="0" err="1" smtClean="0">
                <a:solidFill>
                  <a:schemeClr val="tx1"/>
                </a:solidFill>
                <a:latin typeface="+mn-lt"/>
              </a:rPr>
              <a:t>verhuizen</a:t>
            </a:r>
            <a:r>
              <a:rPr lang="en-US" sz="2400" i="1" dirty="0" smtClean="0">
                <a:solidFill>
                  <a:schemeClr val="tx1"/>
                </a:solidFill>
                <a:latin typeface="+mn-lt"/>
              </a:rPr>
              <a:t> = </a:t>
            </a:r>
            <a:r>
              <a:rPr lang="en-US" sz="2400" i="1" dirty="0" err="1" smtClean="0">
                <a:solidFill>
                  <a:schemeClr val="tx1"/>
                </a:solidFill>
                <a:latin typeface="+mn-lt"/>
              </a:rPr>
              <a:t>verhui</a:t>
            </a:r>
            <a:r>
              <a:rPr lang="en-US" sz="2400" i="1" u="sng" dirty="0" err="1" smtClean="0">
                <a:solidFill>
                  <a:srgbClr val="FF0000"/>
                </a:solidFill>
                <a:latin typeface="+mn-lt"/>
              </a:rPr>
              <a:t>z</a:t>
            </a:r>
            <a:r>
              <a:rPr lang="en-US" sz="2400" i="1" u="sng" dirty="0" smtClean="0">
                <a:solidFill>
                  <a:srgbClr val="FF0066"/>
                </a:solidFill>
                <a:latin typeface="+mn-lt"/>
              </a:rPr>
              <a:t/>
            </a:r>
            <a:br>
              <a:rPr lang="en-US" sz="2400" i="1" u="sng" dirty="0" smtClean="0">
                <a:solidFill>
                  <a:srgbClr val="FF0066"/>
                </a:solidFill>
                <a:latin typeface="+mn-lt"/>
              </a:rPr>
            </a:br>
            <a:r>
              <a:rPr lang="en-US" sz="2400" i="1" u="sng" dirty="0" smtClean="0">
                <a:latin typeface="+mn-lt"/>
              </a:rPr>
              <a:t/>
            </a:r>
            <a:br>
              <a:rPr lang="en-US" sz="2400" i="1" u="sng" dirty="0" smtClean="0">
                <a:latin typeface="+mn-lt"/>
              </a:rPr>
            </a:br>
            <a:r>
              <a:rPr lang="en-US" sz="2400" i="1" dirty="0" smtClean="0">
                <a:latin typeface="+mn-lt"/>
              </a:rPr>
              <a:t> 	</a:t>
            </a:r>
            <a:r>
              <a:rPr lang="en-US" sz="2400" i="1" dirty="0" err="1" smtClean="0">
                <a:solidFill>
                  <a:schemeClr val="tx1"/>
                </a:solidFill>
                <a:latin typeface="+mn-lt"/>
              </a:rPr>
              <a:t>leven</a:t>
            </a:r>
            <a:r>
              <a:rPr lang="en-US" sz="2400" i="1" dirty="0" smtClean="0">
                <a:solidFill>
                  <a:schemeClr val="tx1"/>
                </a:solidFill>
                <a:latin typeface="+mn-lt"/>
              </a:rPr>
              <a:t> = </a:t>
            </a:r>
            <a:r>
              <a:rPr lang="en-US" sz="2400" i="1" dirty="0" err="1" smtClean="0">
                <a:solidFill>
                  <a:schemeClr val="tx1"/>
                </a:solidFill>
                <a:latin typeface="+mn-lt"/>
              </a:rPr>
              <a:t>le</a:t>
            </a:r>
            <a:r>
              <a:rPr lang="en-US" sz="2400" i="1" u="sng" dirty="0" err="1" smtClean="0">
                <a:solidFill>
                  <a:srgbClr val="FF0000"/>
                </a:solidFill>
                <a:latin typeface="+mn-lt"/>
              </a:rPr>
              <a:t>v</a:t>
            </a:r>
            <a:r>
              <a:rPr lang="en-US" sz="2400" i="1" u="sng" dirty="0" smtClean="0">
                <a:solidFill>
                  <a:srgbClr val="FF0066"/>
                </a:solidFill>
                <a:latin typeface="+mn-lt"/>
              </a:rPr>
              <a:t/>
            </a:r>
            <a:br>
              <a:rPr lang="en-US" sz="2400" i="1" u="sng" dirty="0" smtClean="0">
                <a:solidFill>
                  <a:srgbClr val="FF0066"/>
                </a:solidFill>
                <a:latin typeface="+mn-lt"/>
              </a:rPr>
            </a:br>
            <a:r>
              <a:rPr lang="nl-NL" sz="2400" i="1" dirty="0" smtClean="0">
                <a:latin typeface="+mn-lt"/>
              </a:rPr>
              <a:t/>
            </a:r>
            <a:br>
              <a:rPr lang="nl-NL" sz="2400" i="1" dirty="0" smtClean="0">
                <a:latin typeface="+mn-lt"/>
              </a:rPr>
            </a:br>
            <a:endParaRPr lang="nl-NL" sz="2400" dirty="0">
              <a:latin typeface="+mn-lt"/>
            </a:endParaRPr>
          </a:p>
        </p:txBody>
      </p:sp>
      <p:sp>
        <p:nvSpPr>
          <p:cNvPr id="3" name="Tijdelijke aanduiding voor tekst 2"/>
          <p:cNvSpPr>
            <a:spLocks noGrp="1"/>
          </p:cNvSpPr>
          <p:nvPr>
            <p:ph type="body" idx="1"/>
          </p:nvPr>
        </p:nvSpPr>
        <p:spPr>
          <a:xfrm>
            <a:off x="722313" y="1340769"/>
            <a:ext cx="7772400" cy="720079"/>
          </a:xfrm>
        </p:spPr>
        <p:txBody>
          <a:bodyPr/>
          <a:lstStyle/>
          <a:p>
            <a:pPr algn="ctr"/>
            <a:r>
              <a:rPr lang="en-US" sz="4400" dirty="0" err="1" smtClean="0">
                <a:latin typeface="+mj-lt"/>
              </a:rPr>
              <a:t>toelichting</a:t>
            </a:r>
            <a:endParaRPr lang="nl-NL" sz="4400" dirty="0">
              <a:latin typeface="+mj-l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2313" y="2132856"/>
            <a:ext cx="7772400" cy="3636119"/>
          </a:xfrm>
        </p:spPr>
        <p:txBody>
          <a:bodyPr/>
          <a:lstStyle/>
          <a:p>
            <a:pPr>
              <a:lnSpc>
                <a:spcPct val="90000"/>
              </a:lnSpc>
            </a:pPr>
            <a:r>
              <a:rPr lang="en-US" sz="2400" dirty="0" smtClean="0">
                <a:solidFill>
                  <a:schemeClr val="tx1"/>
                </a:solidFill>
                <a:latin typeface="+mn-lt"/>
                <a:cs typeface="Lucida Sans Unicode" pitchFamily="34" charset="0"/>
              </a:rPr>
              <a:t/>
            </a:r>
            <a:br>
              <a:rPr lang="en-US" sz="2400" dirty="0" smtClean="0">
                <a:solidFill>
                  <a:schemeClr val="tx1"/>
                </a:solidFill>
                <a:latin typeface="+mn-lt"/>
                <a:cs typeface="Lucida Sans Unicode" pitchFamily="34" charset="0"/>
              </a:rPr>
            </a:br>
            <a:r>
              <a:rPr lang="en-US" sz="2400" dirty="0" smtClean="0">
                <a:solidFill>
                  <a:schemeClr val="tx1"/>
                </a:solidFill>
                <a:latin typeface="+mn-lt"/>
                <a:cs typeface="Lucida Sans Unicode" pitchFamily="34" charset="0"/>
              </a:rPr>
              <a:t>▶</a:t>
            </a:r>
            <a:r>
              <a:rPr lang="en-US" sz="2400" dirty="0" smtClean="0">
                <a:solidFill>
                  <a:schemeClr val="tx1"/>
                </a:solidFill>
                <a:latin typeface="+mn-lt"/>
              </a:rPr>
              <a:t> Z + V = </a:t>
            </a:r>
            <a:r>
              <a:rPr lang="en-US" sz="2400" dirty="0" err="1" smtClean="0">
                <a:solidFill>
                  <a:schemeClr val="tx1"/>
                </a:solidFill>
                <a:latin typeface="+mn-lt"/>
              </a:rPr>
              <a:t>altijd</a:t>
            </a:r>
            <a:r>
              <a:rPr lang="en-US" sz="2400" dirty="0" smtClean="0">
                <a:solidFill>
                  <a:schemeClr val="tx1"/>
                </a:solidFill>
                <a:latin typeface="+mn-lt"/>
              </a:rPr>
              <a:t> D</a:t>
            </a:r>
            <a:br>
              <a:rPr lang="en-US" sz="2400" dirty="0" smtClean="0">
                <a:solidFill>
                  <a:schemeClr val="tx1"/>
                </a:solidFill>
                <a:latin typeface="+mn-lt"/>
              </a:rPr>
            </a:br>
            <a:r>
              <a:rPr lang="en-US" sz="2400" dirty="0" smtClean="0">
                <a:latin typeface="+mn-lt"/>
              </a:rPr>
              <a:t/>
            </a:r>
            <a:br>
              <a:rPr lang="en-US" sz="2400" dirty="0" smtClean="0">
                <a:latin typeface="+mn-lt"/>
              </a:rPr>
            </a:br>
            <a:r>
              <a:rPr lang="en-US" sz="2400" dirty="0" smtClean="0">
                <a:latin typeface="+mn-lt"/>
              </a:rPr>
              <a:t>	</a:t>
            </a:r>
            <a:r>
              <a:rPr lang="en-US" sz="2400" i="1" dirty="0" err="1" smtClean="0">
                <a:solidFill>
                  <a:schemeClr val="tx1"/>
                </a:solidFill>
                <a:latin typeface="+mn-lt"/>
              </a:rPr>
              <a:t>verhuizen</a:t>
            </a:r>
            <a:r>
              <a:rPr lang="en-US" sz="2400" i="1" dirty="0" smtClean="0">
                <a:solidFill>
                  <a:schemeClr val="tx1"/>
                </a:solidFill>
                <a:latin typeface="+mn-lt"/>
              </a:rPr>
              <a:t> = </a:t>
            </a:r>
            <a:r>
              <a:rPr lang="en-US" sz="2400" i="1" dirty="0" err="1" smtClean="0">
                <a:solidFill>
                  <a:schemeClr val="tx1"/>
                </a:solidFill>
                <a:latin typeface="+mn-lt"/>
              </a:rPr>
              <a:t>verhuis</a:t>
            </a:r>
            <a:r>
              <a:rPr lang="en-US" sz="2400" i="1" u="sng" dirty="0" err="1" smtClean="0">
                <a:solidFill>
                  <a:srgbClr val="FF0066"/>
                </a:solidFill>
                <a:latin typeface="+mn-lt"/>
              </a:rPr>
              <a:t>de</a:t>
            </a:r>
            <a:r>
              <a:rPr lang="en-US" sz="2400" i="1" u="sng" dirty="0" smtClean="0">
                <a:solidFill>
                  <a:srgbClr val="FF0066"/>
                </a:solidFill>
                <a:latin typeface="+mn-lt"/>
              </a:rPr>
              <a:t/>
            </a:r>
            <a:br>
              <a:rPr lang="en-US" sz="2400" i="1" u="sng" dirty="0" smtClean="0">
                <a:solidFill>
                  <a:srgbClr val="FF0066"/>
                </a:solidFill>
                <a:latin typeface="+mn-lt"/>
              </a:rPr>
            </a:br>
            <a:r>
              <a:rPr lang="en-US" sz="2400" i="1" u="sng" dirty="0" smtClean="0">
                <a:solidFill>
                  <a:srgbClr val="FF0066"/>
                </a:solidFill>
                <a:latin typeface="+mn-lt"/>
              </a:rPr>
              <a:t/>
            </a:r>
            <a:br>
              <a:rPr lang="en-US" sz="2400" i="1" u="sng" dirty="0" smtClean="0">
                <a:solidFill>
                  <a:srgbClr val="FF0066"/>
                </a:solidFill>
                <a:latin typeface="+mn-lt"/>
              </a:rPr>
            </a:br>
            <a:r>
              <a:rPr lang="en-US" sz="2400" i="1" dirty="0" smtClean="0">
                <a:latin typeface="+mn-lt"/>
              </a:rPr>
              <a:t>	</a:t>
            </a:r>
            <a:r>
              <a:rPr lang="en-US" sz="2400" i="1" dirty="0" err="1" smtClean="0">
                <a:solidFill>
                  <a:schemeClr val="tx1"/>
                </a:solidFill>
                <a:latin typeface="+mn-lt"/>
              </a:rPr>
              <a:t>beloven</a:t>
            </a:r>
            <a:r>
              <a:rPr lang="en-US" sz="2400" i="1" dirty="0" smtClean="0">
                <a:solidFill>
                  <a:schemeClr val="tx1"/>
                </a:solidFill>
                <a:latin typeface="+mn-lt"/>
              </a:rPr>
              <a:t> = </a:t>
            </a:r>
            <a:r>
              <a:rPr lang="en-US" sz="2400" i="1" dirty="0" err="1" smtClean="0">
                <a:solidFill>
                  <a:schemeClr val="tx1"/>
                </a:solidFill>
                <a:latin typeface="+mn-lt"/>
              </a:rPr>
              <a:t>beloof</a:t>
            </a:r>
            <a:r>
              <a:rPr lang="en-US" sz="2400" i="1" u="sng" dirty="0" err="1" smtClean="0">
                <a:solidFill>
                  <a:srgbClr val="FF0066"/>
                </a:solidFill>
                <a:latin typeface="+mn-lt"/>
              </a:rPr>
              <a:t>de</a:t>
            </a:r>
            <a:r>
              <a:rPr lang="en-US" sz="2400" i="1" u="sng" dirty="0" smtClean="0">
                <a:solidFill>
                  <a:srgbClr val="FF0066"/>
                </a:solidFill>
                <a:latin typeface="+mn-lt"/>
              </a:rPr>
              <a:t/>
            </a:r>
            <a:br>
              <a:rPr lang="en-US" sz="2400" i="1" u="sng" dirty="0" smtClean="0">
                <a:solidFill>
                  <a:srgbClr val="FF0066"/>
                </a:solidFill>
                <a:latin typeface="+mn-lt"/>
              </a:rPr>
            </a:br>
            <a:r>
              <a:rPr lang="en-US" sz="2400" i="1" u="sng" dirty="0" smtClean="0">
                <a:solidFill>
                  <a:srgbClr val="FF0066"/>
                </a:solidFill>
                <a:latin typeface="+mn-lt"/>
              </a:rPr>
              <a:t/>
            </a:r>
            <a:br>
              <a:rPr lang="en-US" sz="2400" i="1" u="sng" dirty="0" smtClean="0">
                <a:solidFill>
                  <a:srgbClr val="FF0066"/>
                </a:solidFill>
                <a:latin typeface="+mn-lt"/>
              </a:rPr>
            </a:br>
            <a:r>
              <a:rPr lang="en-US" sz="2400" i="1" u="sng" dirty="0" smtClean="0">
                <a:solidFill>
                  <a:srgbClr val="FF0066"/>
                </a:solidFill>
                <a:latin typeface="+mn-lt"/>
              </a:rPr>
              <a:t/>
            </a:r>
            <a:br>
              <a:rPr lang="en-US" sz="2400" i="1" u="sng" dirty="0" smtClean="0">
                <a:solidFill>
                  <a:srgbClr val="FF0066"/>
                </a:solidFill>
                <a:latin typeface="+mn-lt"/>
              </a:rPr>
            </a:br>
            <a:r>
              <a:rPr lang="en-US" sz="2400" dirty="0" smtClean="0">
                <a:solidFill>
                  <a:schemeClr val="tx1"/>
                </a:solidFill>
                <a:latin typeface="+mn-lt"/>
                <a:cs typeface="Lucida Sans Unicode" pitchFamily="34" charset="0"/>
              </a:rPr>
              <a:t>▶	</a:t>
            </a:r>
            <a:r>
              <a:rPr lang="en-US" sz="2400" dirty="0" smtClean="0">
                <a:solidFill>
                  <a:schemeClr val="tx1"/>
                </a:solidFill>
                <a:latin typeface="+mn-lt"/>
              </a:rPr>
              <a:t>NOOIT </a:t>
            </a:r>
            <a:r>
              <a:rPr lang="en-US" sz="2400" dirty="0" smtClean="0">
                <a:solidFill>
                  <a:srgbClr val="FF0066"/>
                </a:solidFill>
                <a:latin typeface="+mn-lt"/>
              </a:rPr>
              <a:t>-</a:t>
            </a:r>
            <a:r>
              <a:rPr lang="en-US" sz="2400" dirty="0" err="1" smtClean="0">
                <a:solidFill>
                  <a:srgbClr val="FF0066"/>
                </a:solidFill>
                <a:latin typeface="+mn-lt"/>
              </a:rPr>
              <a:t>dt</a:t>
            </a:r>
            <a:r>
              <a:rPr lang="en-US" sz="2400" dirty="0" smtClean="0">
                <a:solidFill>
                  <a:srgbClr val="FF0066"/>
                </a:solidFill>
                <a:latin typeface="+mn-lt"/>
              </a:rPr>
              <a:t/>
            </a:r>
            <a:br>
              <a:rPr lang="en-US" sz="2400" dirty="0" smtClean="0">
                <a:solidFill>
                  <a:srgbClr val="FF0066"/>
                </a:solidFill>
                <a:latin typeface="+mn-lt"/>
              </a:rPr>
            </a:br>
            <a:r>
              <a:rPr lang="en-US" sz="2400" i="1" u="sng" dirty="0" smtClean="0">
                <a:solidFill>
                  <a:srgbClr val="FF0066"/>
                </a:solidFill>
                <a:latin typeface="+mn-lt"/>
              </a:rPr>
              <a:t/>
            </a:r>
            <a:br>
              <a:rPr lang="en-US" sz="2400" i="1" u="sng" dirty="0" smtClean="0">
                <a:solidFill>
                  <a:srgbClr val="FF0066"/>
                </a:solidFill>
                <a:latin typeface="+mn-lt"/>
              </a:rPr>
            </a:br>
            <a:r>
              <a:rPr lang="en-US" sz="2400" i="1" dirty="0" smtClean="0">
                <a:solidFill>
                  <a:srgbClr val="FF0066"/>
                </a:solidFill>
                <a:latin typeface="+mn-lt"/>
              </a:rPr>
              <a:t>	</a:t>
            </a:r>
            <a:r>
              <a:rPr lang="nl-NL" sz="2400" i="1" dirty="0" smtClean="0">
                <a:solidFill>
                  <a:srgbClr val="FF0066"/>
                </a:solidFill>
                <a:latin typeface="+mn-lt"/>
              </a:rPr>
              <a:t/>
            </a:r>
            <a:br>
              <a:rPr lang="nl-NL" sz="2400" i="1" dirty="0" smtClean="0">
                <a:solidFill>
                  <a:srgbClr val="FF0066"/>
                </a:solidFill>
                <a:latin typeface="+mn-lt"/>
              </a:rPr>
            </a:br>
            <a:endParaRPr lang="nl-NL" sz="2400" dirty="0">
              <a:latin typeface="+mn-lt"/>
            </a:endParaRPr>
          </a:p>
        </p:txBody>
      </p:sp>
      <p:sp>
        <p:nvSpPr>
          <p:cNvPr id="3" name="Tijdelijke aanduiding voor tekst 2"/>
          <p:cNvSpPr>
            <a:spLocks noGrp="1"/>
          </p:cNvSpPr>
          <p:nvPr>
            <p:ph type="body" idx="1"/>
          </p:nvPr>
        </p:nvSpPr>
        <p:spPr>
          <a:xfrm>
            <a:off x="722313" y="1340769"/>
            <a:ext cx="7772400" cy="720079"/>
          </a:xfrm>
        </p:spPr>
        <p:txBody>
          <a:bodyPr/>
          <a:lstStyle/>
          <a:p>
            <a:pPr algn="ctr"/>
            <a:r>
              <a:rPr lang="en-US" sz="3600" dirty="0" err="1" smtClean="0">
                <a:latin typeface="+mj-lt"/>
              </a:rPr>
              <a:t>persoonsvorm</a:t>
            </a:r>
            <a:r>
              <a:rPr lang="en-US" sz="3600" dirty="0" smtClean="0">
                <a:latin typeface="+mj-lt"/>
              </a:rPr>
              <a:t> </a:t>
            </a:r>
            <a:r>
              <a:rPr lang="en-US" sz="3600" dirty="0" err="1" smtClean="0">
                <a:latin typeface="+mj-lt"/>
              </a:rPr>
              <a:t>verleden</a:t>
            </a:r>
            <a:r>
              <a:rPr lang="en-US" sz="3600" dirty="0" smtClean="0">
                <a:latin typeface="+mj-lt"/>
              </a:rPr>
              <a:t> </a:t>
            </a:r>
            <a:r>
              <a:rPr lang="en-US" sz="3600" dirty="0" err="1" smtClean="0">
                <a:latin typeface="+mj-lt"/>
              </a:rPr>
              <a:t>tijd</a:t>
            </a:r>
            <a:r>
              <a:rPr lang="en-US" sz="3600" dirty="0" smtClean="0">
                <a:latin typeface="+mj-lt"/>
              </a:rPr>
              <a:t> (</a:t>
            </a:r>
            <a:r>
              <a:rPr lang="en-US" sz="3600" dirty="0" err="1" smtClean="0">
                <a:latin typeface="+mj-lt"/>
              </a:rPr>
              <a:t>o.v.t</a:t>
            </a:r>
            <a:r>
              <a:rPr lang="en-US" sz="3600" dirty="0" smtClean="0">
                <a:latin typeface="+mj-lt"/>
              </a:rPr>
              <a:t>.)</a:t>
            </a:r>
            <a:endParaRPr lang="nl-NL" sz="3600" dirty="0">
              <a:latin typeface="+mj-l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2313" y="2132856"/>
            <a:ext cx="7772400" cy="3636119"/>
          </a:xfrm>
        </p:spPr>
        <p:txBody>
          <a:bodyPr/>
          <a:lstStyle/>
          <a:p>
            <a:pPr>
              <a:lnSpc>
                <a:spcPct val="90000"/>
              </a:lnSpc>
            </a:pPr>
            <a:r>
              <a:rPr lang="en-US" sz="2200" dirty="0" smtClean="0">
                <a:latin typeface="+mn-lt"/>
              </a:rPr>
              <a:t/>
            </a:r>
            <a:br>
              <a:rPr lang="en-US" sz="2200" dirty="0" smtClean="0">
                <a:latin typeface="+mn-lt"/>
              </a:rPr>
            </a:br>
            <a:r>
              <a:rPr lang="en-US" sz="2200" dirty="0" err="1" smtClean="0">
                <a:solidFill>
                  <a:schemeClr val="tx1"/>
                </a:solidFill>
                <a:latin typeface="+mn-lt"/>
              </a:rPr>
              <a:t>Hij</a:t>
            </a:r>
            <a:r>
              <a:rPr lang="en-US" sz="2200" dirty="0" smtClean="0">
                <a:latin typeface="+mn-lt"/>
              </a:rPr>
              <a:t> </a:t>
            </a:r>
            <a:r>
              <a:rPr lang="en-US" sz="2200" i="1" dirty="0" err="1" smtClean="0">
                <a:solidFill>
                  <a:srgbClr val="FF0066"/>
                </a:solidFill>
                <a:latin typeface="+mn-lt"/>
              </a:rPr>
              <a:t>heeft</a:t>
            </a:r>
            <a:r>
              <a:rPr lang="en-US" sz="2200" dirty="0" smtClean="0">
                <a:latin typeface="+mn-lt"/>
              </a:rPr>
              <a:t> </a:t>
            </a:r>
            <a:r>
              <a:rPr lang="en-US" sz="2200" dirty="0" err="1" smtClean="0">
                <a:solidFill>
                  <a:schemeClr val="tx1"/>
                </a:solidFill>
                <a:latin typeface="+mn-lt"/>
              </a:rPr>
              <a:t>een</a:t>
            </a:r>
            <a:r>
              <a:rPr lang="en-US" sz="2200" dirty="0" smtClean="0">
                <a:solidFill>
                  <a:schemeClr val="tx1"/>
                </a:solidFill>
                <a:latin typeface="+mn-lt"/>
              </a:rPr>
              <a:t> </a:t>
            </a:r>
            <a:r>
              <a:rPr lang="en-US" sz="2200" dirty="0" err="1" smtClean="0">
                <a:solidFill>
                  <a:schemeClr val="tx1"/>
                </a:solidFill>
                <a:latin typeface="+mn-lt"/>
              </a:rPr>
              <a:t>afspraak</a:t>
            </a:r>
            <a:r>
              <a:rPr lang="en-US" sz="2200" dirty="0" smtClean="0">
                <a:solidFill>
                  <a:schemeClr val="tx1"/>
                </a:solidFill>
                <a:latin typeface="+mn-lt"/>
              </a:rPr>
              <a:t> </a:t>
            </a:r>
            <a:r>
              <a:rPr lang="en-US" sz="2200" i="1" dirty="0" err="1" smtClean="0">
                <a:solidFill>
                  <a:srgbClr val="FF0066"/>
                </a:solidFill>
                <a:latin typeface="+mn-lt"/>
              </a:rPr>
              <a:t>gemaakt</a:t>
            </a:r>
            <a:r>
              <a:rPr lang="en-US" sz="2200" dirty="0" smtClean="0">
                <a:solidFill>
                  <a:srgbClr val="FF0066"/>
                </a:solidFill>
                <a:latin typeface="+mn-lt"/>
              </a:rPr>
              <a:t>.</a:t>
            </a:r>
            <a:br>
              <a:rPr lang="en-US" sz="2200" dirty="0" smtClean="0">
                <a:solidFill>
                  <a:srgbClr val="FF0066"/>
                </a:solidFill>
                <a:latin typeface="+mn-lt"/>
              </a:rPr>
            </a:br>
            <a:r>
              <a:rPr lang="en-US" sz="2200" dirty="0" smtClean="0">
                <a:solidFill>
                  <a:srgbClr val="FF0066"/>
                </a:solidFill>
                <a:latin typeface="+mn-lt"/>
              </a:rPr>
              <a:t/>
            </a:r>
            <a:br>
              <a:rPr lang="en-US" sz="2200" dirty="0" smtClean="0">
                <a:solidFill>
                  <a:srgbClr val="FF0066"/>
                </a:solidFill>
                <a:latin typeface="+mn-lt"/>
              </a:rPr>
            </a:br>
            <a:r>
              <a:rPr lang="en-US" sz="2200" dirty="0" err="1" smtClean="0">
                <a:solidFill>
                  <a:schemeClr val="tx1"/>
                </a:solidFill>
                <a:latin typeface="+mn-lt"/>
              </a:rPr>
              <a:t>Hij</a:t>
            </a:r>
            <a:r>
              <a:rPr lang="en-US" sz="2200" dirty="0" smtClean="0">
                <a:latin typeface="+mn-lt"/>
              </a:rPr>
              <a:t> </a:t>
            </a:r>
            <a:r>
              <a:rPr lang="en-US" sz="2200" i="1" dirty="0" smtClean="0">
                <a:solidFill>
                  <a:srgbClr val="FF0066"/>
                </a:solidFill>
                <a:latin typeface="+mn-lt"/>
              </a:rPr>
              <a:t>had</a:t>
            </a:r>
            <a:r>
              <a:rPr lang="en-US" sz="2200" dirty="0" smtClean="0">
                <a:solidFill>
                  <a:srgbClr val="FF0066"/>
                </a:solidFill>
                <a:latin typeface="+mn-lt"/>
              </a:rPr>
              <a:t> </a:t>
            </a:r>
            <a:r>
              <a:rPr lang="en-US" sz="2200" dirty="0" err="1" smtClean="0">
                <a:solidFill>
                  <a:schemeClr val="tx1"/>
                </a:solidFill>
                <a:latin typeface="+mn-lt"/>
              </a:rPr>
              <a:t>een</a:t>
            </a:r>
            <a:r>
              <a:rPr lang="en-US" sz="2200" dirty="0" smtClean="0">
                <a:solidFill>
                  <a:schemeClr val="tx1"/>
                </a:solidFill>
                <a:latin typeface="+mn-lt"/>
              </a:rPr>
              <a:t> </a:t>
            </a:r>
            <a:r>
              <a:rPr lang="en-US" sz="2200" dirty="0" err="1" smtClean="0">
                <a:solidFill>
                  <a:schemeClr val="tx1"/>
                </a:solidFill>
                <a:latin typeface="+mn-lt"/>
              </a:rPr>
              <a:t>afspraak</a:t>
            </a:r>
            <a:r>
              <a:rPr lang="en-US" sz="2200" dirty="0" smtClean="0">
                <a:solidFill>
                  <a:schemeClr val="tx1"/>
                </a:solidFill>
                <a:latin typeface="+mn-lt"/>
              </a:rPr>
              <a:t> </a:t>
            </a:r>
            <a:r>
              <a:rPr lang="en-US" sz="2200" i="1" dirty="0" err="1" smtClean="0">
                <a:solidFill>
                  <a:srgbClr val="FF0066"/>
                </a:solidFill>
                <a:latin typeface="+mn-lt"/>
              </a:rPr>
              <a:t>gemaakt</a:t>
            </a:r>
            <a:r>
              <a:rPr lang="en-US" sz="2200" dirty="0" smtClean="0">
                <a:solidFill>
                  <a:srgbClr val="FF0066"/>
                </a:solidFill>
                <a:latin typeface="+mn-lt"/>
              </a:rPr>
              <a:t>.</a:t>
            </a:r>
            <a:br>
              <a:rPr lang="en-US" sz="2200" dirty="0" smtClean="0">
                <a:solidFill>
                  <a:srgbClr val="FF0066"/>
                </a:solidFill>
                <a:latin typeface="+mn-lt"/>
              </a:rPr>
            </a:br>
            <a:r>
              <a:rPr lang="en-US" sz="2200" dirty="0" smtClean="0">
                <a:solidFill>
                  <a:srgbClr val="FF0066"/>
                </a:solidFill>
                <a:latin typeface="+mn-lt"/>
              </a:rPr>
              <a:t/>
            </a:r>
            <a:br>
              <a:rPr lang="en-US" sz="2200" dirty="0" smtClean="0">
                <a:solidFill>
                  <a:srgbClr val="FF0066"/>
                </a:solidFill>
                <a:latin typeface="+mn-lt"/>
              </a:rPr>
            </a:br>
            <a:r>
              <a:rPr lang="en-US" sz="2200" dirty="0" smtClean="0">
                <a:latin typeface="+mn-lt"/>
              </a:rPr>
              <a:t/>
            </a:r>
            <a:br>
              <a:rPr lang="en-US" sz="2200" dirty="0" smtClean="0">
                <a:latin typeface="+mn-lt"/>
              </a:rPr>
            </a:br>
            <a:r>
              <a:rPr lang="en-US" sz="2200" dirty="0" smtClean="0">
                <a:latin typeface="+mn-lt"/>
              </a:rPr>
              <a:t>	</a:t>
            </a:r>
            <a:r>
              <a:rPr lang="en-US" sz="2200" dirty="0" smtClean="0">
                <a:solidFill>
                  <a:schemeClr val="tx1"/>
                </a:solidFill>
                <a:latin typeface="+mn-lt"/>
                <a:cs typeface="Arial" charset="0"/>
              </a:rPr>
              <a:t>► </a:t>
            </a:r>
            <a:r>
              <a:rPr lang="en-US" sz="2200" dirty="0" err="1" smtClean="0">
                <a:solidFill>
                  <a:schemeClr val="tx1"/>
                </a:solidFill>
                <a:latin typeface="+mn-lt"/>
              </a:rPr>
              <a:t>Gebruik</a:t>
            </a:r>
            <a:r>
              <a:rPr lang="en-US" sz="2200" dirty="0" smtClean="0">
                <a:solidFill>
                  <a:schemeClr val="tx1"/>
                </a:solidFill>
                <a:latin typeface="+mn-lt"/>
              </a:rPr>
              <a:t> de </a:t>
            </a:r>
            <a:r>
              <a:rPr lang="en-US" sz="2200" dirty="0" err="1" smtClean="0">
                <a:solidFill>
                  <a:schemeClr val="tx1"/>
                </a:solidFill>
                <a:latin typeface="+mn-lt"/>
              </a:rPr>
              <a:t>vervoeging</a:t>
            </a:r>
            <a:r>
              <a:rPr lang="en-US" sz="2200" dirty="0" smtClean="0">
                <a:solidFill>
                  <a:schemeClr val="tx1"/>
                </a:solidFill>
                <a:latin typeface="+mn-lt"/>
              </a:rPr>
              <a:t> </a:t>
            </a:r>
            <a:r>
              <a:rPr lang="en-US" sz="2200" dirty="0" smtClean="0">
                <a:latin typeface="+mn-lt"/>
              </a:rPr>
              <a:t>van de </a:t>
            </a:r>
            <a:r>
              <a:rPr lang="en-US" sz="2200" dirty="0" err="1" smtClean="0">
                <a:solidFill>
                  <a:schemeClr val="tx1"/>
                </a:solidFill>
                <a:latin typeface="+mn-lt"/>
              </a:rPr>
              <a:t>o.v.t</a:t>
            </a:r>
            <a:r>
              <a:rPr lang="en-US" sz="2200" dirty="0" smtClean="0">
                <a:solidFill>
                  <a:schemeClr val="tx1"/>
                </a:solidFill>
                <a:latin typeface="+mn-lt"/>
              </a:rPr>
              <a:t>.</a:t>
            </a:r>
            <a:r>
              <a:rPr lang="en-US" sz="2200" dirty="0" smtClean="0">
                <a:latin typeface="+mn-lt"/>
              </a:rPr>
              <a:t/>
            </a:r>
            <a:br>
              <a:rPr lang="en-US" sz="2200" dirty="0" smtClean="0">
                <a:latin typeface="+mn-lt"/>
              </a:rPr>
            </a:br>
            <a:r>
              <a:rPr lang="en-US" sz="2200" dirty="0" smtClean="0">
                <a:latin typeface="+mn-lt"/>
              </a:rPr>
              <a:t/>
            </a:r>
            <a:br>
              <a:rPr lang="en-US" sz="2200" dirty="0" smtClean="0">
                <a:latin typeface="+mn-lt"/>
              </a:rPr>
            </a:br>
            <a:r>
              <a:rPr lang="en-US" sz="2200" dirty="0" smtClean="0">
                <a:latin typeface="+mn-lt"/>
              </a:rPr>
              <a:t>	</a:t>
            </a:r>
            <a:r>
              <a:rPr lang="en-US" sz="2200" dirty="0" smtClean="0">
                <a:solidFill>
                  <a:schemeClr val="tx1"/>
                </a:solidFill>
                <a:latin typeface="+mn-lt"/>
                <a:cs typeface="Arial" charset="0"/>
              </a:rPr>
              <a:t>►</a:t>
            </a:r>
            <a:r>
              <a:rPr lang="en-US" sz="2200" dirty="0" smtClean="0">
                <a:solidFill>
                  <a:schemeClr val="tx1"/>
                </a:solidFill>
                <a:latin typeface="+mn-lt"/>
              </a:rPr>
              <a:t>Pas </a:t>
            </a:r>
            <a:r>
              <a:rPr lang="en-US" sz="2200" dirty="0" err="1" smtClean="0">
                <a:solidFill>
                  <a:schemeClr val="tx1"/>
                </a:solidFill>
                <a:latin typeface="+mn-lt"/>
              </a:rPr>
              <a:t>bij</a:t>
            </a:r>
            <a:r>
              <a:rPr lang="en-US" sz="2200" dirty="0" smtClean="0">
                <a:solidFill>
                  <a:schemeClr val="tx1"/>
                </a:solidFill>
                <a:latin typeface="+mn-lt"/>
              </a:rPr>
              <a:t> </a:t>
            </a:r>
            <a:r>
              <a:rPr lang="en-US" sz="2200" dirty="0" err="1" smtClean="0">
                <a:solidFill>
                  <a:schemeClr val="tx1"/>
                </a:solidFill>
                <a:latin typeface="+mn-lt"/>
              </a:rPr>
              <a:t>twijfel</a:t>
            </a:r>
            <a:r>
              <a:rPr lang="en-US" sz="2200" dirty="0" smtClean="0">
                <a:solidFill>
                  <a:schemeClr val="tx1"/>
                </a:solidFill>
                <a:latin typeface="+mn-lt"/>
              </a:rPr>
              <a:t> de </a:t>
            </a:r>
            <a:r>
              <a:rPr lang="en-US" sz="2200" i="1" dirty="0" err="1" smtClean="0">
                <a:solidFill>
                  <a:schemeClr val="tx1"/>
                </a:solidFill>
                <a:latin typeface="+mn-lt"/>
              </a:rPr>
              <a:t>kofschipregel</a:t>
            </a:r>
            <a:r>
              <a:rPr lang="en-US" sz="2200" dirty="0" smtClean="0">
                <a:solidFill>
                  <a:schemeClr val="tx1"/>
                </a:solidFill>
                <a:latin typeface="+mn-lt"/>
              </a:rPr>
              <a:t> toe</a:t>
            </a:r>
            <a:r>
              <a:rPr lang="nl-NL" sz="2200" dirty="0" smtClean="0">
                <a:latin typeface="+mn-lt"/>
              </a:rPr>
              <a:t/>
            </a:r>
            <a:br>
              <a:rPr lang="nl-NL" sz="2200" dirty="0" smtClean="0">
                <a:latin typeface="+mn-lt"/>
              </a:rPr>
            </a:br>
            <a:r>
              <a:rPr lang="nl-NL" sz="2200" dirty="0" smtClean="0">
                <a:latin typeface="+mn-lt"/>
              </a:rPr>
              <a:t/>
            </a:r>
            <a:br>
              <a:rPr lang="nl-NL" sz="2200" dirty="0" smtClean="0">
                <a:latin typeface="+mn-lt"/>
              </a:rPr>
            </a:br>
            <a:endParaRPr lang="nl-NL" sz="2200" dirty="0">
              <a:solidFill>
                <a:schemeClr val="tx1"/>
              </a:solidFill>
              <a:latin typeface="+mn-lt"/>
            </a:endParaRPr>
          </a:p>
        </p:txBody>
      </p:sp>
      <p:sp>
        <p:nvSpPr>
          <p:cNvPr id="3" name="Tijdelijke aanduiding voor tekst 2"/>
          <p:cNvSpPr>
            <a:spLocks noGrp="1"/>
          </p:cNvSpPr>
          <p:nvPr>
            <p:ph type="body" idx="1"/>
          </p:nvPr>
        </p:nvSpPr>
        <p:spPr>
          <a:xfrm>
            <a:off x="722313" y="1340769"/>
            <a:ext cx="7772400" cy="648071"/>
          </a:xfrm>
        </p:spPr>
        <p:txBody>
          <a:bodyPr/>
          <a:lstStyle/>
          <a:p>
            <a:pPr algn="ctr"/>
            <a:r>
              <a:rPr lang="en-US" sz="3200" dirty="0" smtClean="0">
                <a:latin typeface="+mj-lt"/>
              </a:rPr>
              <a:t>het </a:t>
            </a:r>
            <a:r>
              <a:rPr lang="en-US" sz="3200" dirty="0" err="1" smtClean="0">
                <a:latin typeface="+mj-lt"/>
              </a:rPr>
              <a:t>voltooid</a:t>
            </a:r>
            <a:r>
              <a:rPr lang="en-US" sz="3200" dirty="0" smtClean="0">
                <a:latin typeface="+mj-lt"/>
              </a:rPr>
              <a:t> </a:t>
            </a:r>
            <a:r>
              <a:rPr lang="en-US" sz="3200" dirty="0" err="1" smtClean="0">
                <a:latin typeface="+mj-lt"/>
              </a:rPr>
              <a:t>deelwoord</a:t>
            </a:r>
            <a:r>
              <a:rPr lang="en-US" sz="3200" dirty="0" smtClean="0">
                <a:latin typeface="+mj-lt"/>
              </a:rPr>
              <a:t> (</a:t>
            </a:r>
            <a:r>
              <a:rPr lang="en-US" sz="3200" dirty="0" err="1" smtClean="0">
                <a:latin typeface="+mj-lt"/>
              </a:rPr>
              <a:t>v.t.t</a:t>
            </a:r>
            <a:r>
              <a:rPr lang="en-US" sz="3200" dirty="0" smtClean="0">
                <a:latin typeface="+mj-lt"/>
              </a:rPr>
              <a:t>. / </a:t>
            </a:r>
            <a:r>
              <a:rPr lang="en-US" sz="3200" dirty="0" err="1" smtClean="0">
                <a:latin typeface="+mj-lt"/>
              </a:rPr>
              <a:t>v.v.t</a:t>
            </a:r>
            <a:r>
              <a:rPr lang="en-US" sz="3200" dirty="0" smtClean="0">
                <a:latin typeface="+mj-lt"/>
              </a:rPr>
              <a:t>.)</a:t>
            </a:r>
            <a:endParaRPr lang="nl-NL" sz="3200" dirty="0">
              <a:latin typeface="+mj-l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2313" y="1988840"/>
            <a:ext cx="7772400" cy="3780135"/>
          </a:xfrm>
        </p:spPr>
        <p:txBody>
          <a:bodyPr/>
          <a:lstStyle/>
          <a:p>
            <a:r>
              <a:rPr lang="en-US" sz="2400" dirty="0" smtClean="0">
                <a:solidFill>
                  <a:schemeClr val="tx1"/>
                </a:solidFill>
                <a:latin typeface="+mn-lt"/>
              </a:rPr>
              <a:t/>
            </a:r>
            <a:br>
              <a:rPr lang="en-US" sz="2400" dirty="0" smtClean="0">
                <a:solidFill>
                  <a:schemeClr val="tx1"/>
                </a:solidFill>
                <a:latin typeface="+mn-lt"/>
              </a:rPr>
            </a:br>
            <a:r>
              <a:rPr lang="en-US" sz="2400" dirty="0" smtClean="0">
                <a:solidFill>
                  <a:schemeClr val="tx1"/>
                </a:solidFill>
                <a:latin typeface="+mn-lt"/>
              </a:rPr>
              <a:t>-</a:t>
            </a:r>
            <a:r>
              <a:rPr lang="en-US" sz="2400" dirty="0" err="1" smtClean="0">
                <a:solidFill>
                  <a:schemeClr val="tx1"/>
                </a:solidFill>
                <a:latin typeface="+mn-lt"/>
              </a:rPr>
              <a:t>Hij</a:t>
            </a:r>
            <a:r>
              <a:rPr lang="en-US" sz="2400" dirty="0" smtClean="0">
                <a:solidFill>
                  <a:schemeClr val="tx1"/>
                </a:solidFill>
                <a:latin typeface="+mn-lt"/>
              </a:rPr>
              <a:t> </a:t>
            </a:r>
            <a:r>
              <a:rPr lang="en-US" sz="2400" i="1" dirty="0" err="1" smtClean="0">
                <a:solidFill>
                  <a:schemeClr val="tx1"/>
                </a:solidFill>
                <a:latin typeface="+mn-lt"/>
              </a:rPr>
              <a:t>heeft</a:t>
            </a:r>
            <a:r>
              <a:rPr lang="en-US" sz="2400" i="1" dirty="0" smtClean="0">
                <a:solidFill>
                  <a:schemeClr val="tx1"/>
                </a:solidFill>
                <a:latin typeface="+mn-lt"/>
              </a:rPr>
              <a:t> </a:t>
            </a:r>
            <a:r>
              <a:rPr lang="en-US" sz="2400" dirty="0" err="1" smtClean="0">
                <a:solidFill>
                  <a:schemeClr val="tx1"/>
                </a:solidFill>
                <a:latin typeface="+mn-lt"/>
              </a:rPr>
              <a:t>mij</a:t>
            </a:r>
            <a:r>
              <a:rPr lang="en-US" sz="2400" dirty="0" smtClean="0">
                <a:solidFill>
                  <a:schemeClr val="tx1"/>
                </a:solidFill>
                <a:latin typeface="+mn-lt"/>
              </a:rPr>
              <a:t> </a:t>
            </a:r>
            <a:r>
              <a:rPr lang="en-US" sz="2400" dirty="0" err="1" smtClean="0">
                <a:solidFill>
                  <a:schemeClr val="tx1"/>
                </a:solidFill>
                <a:latin typeface="+mn-lt"/>
              </a:rPr>
              <a:t>beloof</a:t>
            </a:r>
            <a:r>
              <a:rPr lang="en-US" sz="2400" i="1" dirty="0" err="1" smtClean="0">
                <a:solidFill>
                  <a:srgbClr val="FF0000"/>
                </a:solidFill>
                <a:latin typeface="+mn-lt"/>
              </a:rPr>
              <a:t>d</a:t>
            </a:r>
            <a:r>
              <a:rPr lang="en-US" sz="2400" dirty="0" smtClean="0">
                <a:solidFill>
                  <a:schemeClr val="tx1"/>
                </a:solidFill>
                <a:latin typeface="+mn-lt"/>
              </a:rPr>
              <a:t> </a:t>
            </a:r>
            <a:r>
              <a:rPr lang="en-US" sz="2400" dirty="0" err="1" smtClean="0">
                <a:solidFill>
                  <a:schemeClr val="tx1"/>
                </a:solidFill>
                <a:latin typeface="+mn-lt"/>
              </a:rPr>
              <a:t>mijn</a:t>
            </a:r>
            <a:r>
              <a:rPr lang="en-US" sz="2400" dirty="0" smtClean="0">
                <a:solidFill>
                  <a:schemeClr val="tx1"/>
                </a:solidFill>
                <a:latin typeface="+mn-lt"/>
              </a:rPr>
              <a:t> computer </a:t>
            </a:r>
            <a:r>
              <a:rPr lang="en-US" sz="2400" dirty="0" err="1" smtClean="0">
                <a:solidFill>
                  <a:schemeClr val="tx1"/>
                </a:solidFill>
                <a:latin typeface="+mn-lt"/>
              </a:rPr>
              <a:t>opnieuw</a:t>
            </a:r>
            <a:r>
              <a:rPr lang="en-US" sz="2400" dirty="0" smtClean="0">
                <a:solidFill>
                  <a:schemeClr val="tx1"/>
                </a:solidFill>
                <a:latin typeface="+mn-lt"/>
              </a:rPr>
              <a:t> </a:t>
            </a:r>
            <a:r>
              <a:rPr lang="en-US" sz="2400" dirty="0" err="1" smtClean="0">
                <a:solidFill>
                  <a:schemeClr val="tx1"/>
                </a:solidFill>
                <a:latin typeface="+mn-lt"/>
              </a:rPr>
              <a:t>te</a:t>
            </a:r>
            <a:r>
              <a:rPr lang="en-US" sz="2400" dirty="0" smtClean="0">
                <a:solidFill>
                  <a:schemeClr val="tx1"/>
                </a:solidFill>
                <a:latin typeface="+mn-lt"/>
              </a:rPr>
              <a:t> </a:t>
            </a:r>
            <a:r>
              <a:rPr lang="en-US" sz="2400" dirty="0" err="1" smtClean="0">
                <a:solidFill>
                  <a:schemeClr val="tx1"/>
                </a:solidFill>
                <a:latin typeface="+mn-lt"/>
              </a:rPr>
              <a:t>installeren</a:t>
            </a:r>
            <a:r>
              <a:rPr lang="en-US" sz="2400" dirty="0" smtClean="0">
                <a:solidFill>
                  <a:schemeClr val="tx1"/>
                </a:solidFill>
                <a:latin typeface="+mn-lt"/>
              </a:rPr>
              <a:t>.</a:t>
            </a:r>
            <a:br>
              <a:rPr lang="en-US" sz="2400" dirty="0" smtClean="0">
                <a:solidFill>
                  <a:schemeClr val="tx1"/>
                </a:solidFill>
                <a:latin typeface="+mn-lt"/>
              </a:rPr>
            </a:br>
            <a:r>
              <a:rPr lang="en-US" sz="2400" dirty="0" smtClean="0">
                <a:solidFill>
                  <a:schemeClr val="tx1"/>
                </a:solidFill>
                <a:latin typeface="+mn-lt"/>
              </a:rPr>
              <a:t/>
            </a:r>
            <a:br>
              <a:rPr lang="en-US" sz="2400" dirty="0" smtClean="0">
                <a:solidFill>
                  <a:schemeClr val="tx1"/>
                </a:solidFill>
                <a:latin typeface="+mn-lt"/>
              </a:rPr>
            </a:br>
            <a:r>
              <a:rPr lang="en-US" sz="2400" dirty="0" smtClean="0">
                <a:solidFill>
                  <a:schemeClr val="tx1"/>
                </a:solidFill>
                <a:latin typeface="+mn-lt"/>
              </a:rPr>
              <a:t/>
            </a:r>
            <a:br>
              <a:rPr lang="en-US" sz="2400" dirty="0" smtClean="0">
                <a:solidFill>
                  <a:schemeClr val="tx1"/>
                </a:solidFill>
                <a:latin typeface="+mn-lt"/>
              </a:rPr>
            </a:br>
            <a:r>
              <a:rPr lang="en-US" sz="2400" dirty="0" smtClean="0">
                <a:solidFill>
                  <a:schemeClr val="tx1"/>
                </a:solidFill>
                <a:latin typeface="+mn-lt"/>
              </a:rPr>
              <a:t>-</a:t>
            </a:r>
            <a:r>
              <a:rPr lang="en-US" sz="2400" dirty="0" err="1" smtClean="0">
                <a:solidFill>
                  <a:schemeClr val="tx1"/>
                </a:solidFill>
                <a:latin typeface="+mn-lt"/>
              </a:rPr>
              <a:t>Hij</a:t>
            </a:r>
            <a:r>
              <a:rPr lang="en-US" sz="2400" dirty="0" smtClean="0">
                <a:solidFill>
                  <a:schemeClr val="tx1"/>
                </a:solidFill>
                <a:latin typeface="+mn-lt"/>
              </a:rPr>
              <a:t> </a:t>
            </a:r>
            <a:r>
              <a:rPr lang="en-US" sz="2400" i="1" dirty="0" err="1" smtClean="0">
                <a:solidFill>
                  <a:schemeClr val="tx1"/>
                </a:solidFill>
                <a:latin typeface="+mn-lt"/>
              </a:rPr>
              <a:t>wordt</a:t>
            </a:r>
            <a:r>
              <a:rPr lang="en-US" sz="2400" dirty="0" smtClean="0">
                <a:solidFill>
                  <a:schemeClr val="tx1"/>
                </a:solidFill>
                <a:latin typeface="+mn-lt"/>
              </a:rPr>
              <a:t> </a:t>
            </a:r>
            <a:r>
              <a:rPr lang="en-US" sz="2400" dirty="0" err="1" smtClean="0">
                <a:solidFill>
                  <a:schemeClr val="tx1"/>
                </a:solidFill>
                <a:latin typeface="+mn-lt"/>
              </a:rPr>
              <a:t>vaak</a:t>
            </a:r>
            <a:r>
              <a:rPr lang="en-US" sz="2400" dirty="0" smtClean="0">
                <a:solidFill>
                  <a:schemeClr val="tx1"/>
                </a:solidFill>
                <a:latin typeface="+mn-lt"/>
              </a:rPr>
              <a:t> </a:t>
            </a:r>
            <a:r>
              <a:rPr lang="en-US" sz="2400" dirty="0" err="1" smtClean="0">
                <a:solidFill>
                  <a:schemeClr val="tx1"/>
                </a:solidFill>
                <a:latin typeface="+mn-lt"/>
              </a:rPr>
              <a:t>voor</a:t>
            </a:r>
            <a:r>
              <a:rPr lang="en-US" sz="2400" dirty="0" smtClean="0">
                <a:solidFill>
                  <a:schemeClr val="tx1"/>
                </a:solidFill>
                <a:latin typeface="+mn-lt"/>
              </a:rPr>
              <a:t> </a:t>
            </a:r>
            <a:r>
              <a:rPr lang="en-US" sz="2400" dirty="0" err="1" smtClean="0">
                <a:solidFill>
                  <a:schemeClr val="tx1"/>
                </a:solidFill>
                <a:latin typeface="+mn-lt"/>
              </a:rPr>
              <a:t>dat</a:t>
            </a:r>
            <a:r>
              <a:rPr lang="en-US" sz="2400" dirty="0" smtClean="0">
                <a:solidFill>
                  <a:schemeClr val="tx1"/>
                </a:solidFill>
                <a:latin typeface="+mn-lt"/>
              </a:rPr>
              <a:t> </a:t>
            </a:r>
            <a:r>
              <a:rPr lang="en-US" sz="2400" dirty="0" err="1" smtClean="0">
                <a:solidFill>
                  <a:schemeClr val="tx1"/>
                </a:solidFill>
                <a:latin typeface="+mn-lt"/>
              </a:rPr>
              <a:t>soort</a:t>
            </a:r>
            <a:r>
              <a:rPr lang="en-US" sz="2400" dirty="0" smtClean="0">
                <a:solidFill>
                  <a:schemeClr val="tx1"/>
                </a:solidFill>
                <a:latin typeface="+mn-lt"/>
              </a:rPr>
              <a:t> </a:t>
            </a:r>
            <a:r>
              <a:rPr lang="en-US" sz="2400" dirty="0" err="1" smtClean="0">
                <a:solidFill>
                  <a:schemeClr val="tx1"/>
                </a:solidFill>
                <a:latin typeface="+mn-lt"/>
              </a:rPr>
              <a:t>dingen</a:t>
            </a:r>
            <a:r>
              <a:rPr lang="en-US" sz="2400" dirty="0" smtClean="0">
                <a:solidFill>
                  <a:schemeClr val="tx1"/>
                </a:solidFill>
                <a:latin typeface="+mn-lt"/>
              </a:rPr>
              <a:t> </a:t>
            </a:r>
            <a:r>
              <a:rPr lang="en-US" sz="2400" dirty="0" err="1" smtClean="0">
                <a:solidFill>
                  <a:schemeClr val="tx1"/>
                </a:solidFill>
                <a:latin typeface="+mn-lt"/>
              </a:rPr>
              <a:t>gevraag</a:t>
            </a:r>
            <a:r>
              <a:rPr lang="en-US" sz="2400" i="1" dirty="0" err="1" smtClean="0">
                <a:solidFill>
                  <a:srgbClr val="FF0000"/>
                </a:solidFill>
                <a:latin typeface="+mn-lt"/>
              </a:rPr>
              <a:t>d</a:t>
            </a:r>
            <a:r>
              <a:rPr lang="en-US" sz="2400" dirty="0" smtClean="0">
                <a:solidFill>
                  <a:schemeClr val="tx1"/>
                </a:solidFill>
                <a:latin typeface="+mn-lt"/>
              </a:rPr>
              <a:t>.</a:t>
            </a:r>
            <a:r>
              <a:rPr lang="nl-NL" sz="2400" dirty="0" smtClean="0">
                <a:solidFill>
                  <a:schemeClr val="tx1"/>
                </a:solidFill>
                <a:latin typeface="+mn-lt"/>
              </a:rPr>
              <a:t/>
            </a:r>
            <a:br>
              <a:rPr lang="nl-NL" sz="2400" dirty="0" smtClean="0">
                <a:solidFill>
                  <a:schemeClr val="tx1"/>
                </a:solidFill>
                <a:latin typeface="+mn-lt"/>
              </a:rPr>
            </a:br>
            <a:endParaRPr lang="nl-NL" sz="2400" dirty="0">
              <a:solidFill>
                <a:schemeClr val="tx1"/>
              </a:solidFill>
              <a:latin typeface="+mn-lt"/>
            </a:endParaRPr>
          </a:p>
        </p:txBody>
      </p:sp>
      <p:sp>
        <p:nvSpPr>
          <p:cNvPr id="3" name="Tijdelijke aanduiding voor tekst 2"/>
          <p:cNvSpPr>
            <a:spLocks noGrp="1"/>
          </p:cNvSpPr>
          <p:nvPr>
            <p:ph type="body" idx="1"/>
          </p:nvPr>
        </p:nvSpPr>
        <p:spPr>
          <a:xfrm>
            <a:off x="722313" y="1340769"/>
            <a:ext cx="7772400" cy="648071"/>
          </a:xfrm>
        </p:spPr>
        <p:txBody>
          <a:bodyPr/>
          <a:lstStyle/>
          <a:p>
            <a:pPr algn="ctr"/>
            <a:r>
              <a:rPr lang="en-US" sz="4400" dirty="0" err="1" smtClean="0">
                <a:latin typeface="+mj-lt"/>
              </a:rPr>
              <a:t>voorbeelden</a:t>
            </a:r>
            <a:endParaRPr lang="nl-NL" sz="4400" dirty="0">
              <a:latin typeface="+mj-l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2313" y="2060848"/>
            <a:ext cx="7772400" cy="3708127"/>
          </a:xfrm>
        </p:spPr>
        <p:txBody>
          <a:bodyPr/>
          <a:lstStyle/>
          <a:p>
            <a:r>
              <a:rPr lang="en-US" sz="2400" dirty="0" smtClean="0">
                <a:solidFill>
                  <a:schemeClr val="tx1"/>
                </a:solidFill>
                <a:latin typeface="+mn-lt"/>
                <a:cs typeface="Arial" charset="0"/>
              </a:rPr>
              <a:t/>
            </a:r>
            <a:br>
              <a:rPr lang="en-US" sz="2400" dirty="0" smtClean="0">
                <a:solidFill>
                  <a:schemeClr val="tx1"/>
                </a:solidFill>
                <a:latin typeface="+mn-lt"/>
                <a:cs typeface="Arial" charset="0"/>
              </a:rPr>
            </a:br>
            <a:r>
              <a:rPr lang="en-US" sz="2400" dirty="0" smtClean="0">
                <a:solidFill>
                  <a:schemeClr val="tx1"/>
                </a:solidFill>
                <a:latin typeface="+mn-lt"/>
                <a:cs typeface="Arial" charset="0"/>
              </a:rPr>
              <a:t>►</a:t>
            </a:r>
            <a:r>
              <a:rPr lang="en-US" sz="2400" dirty="0" smtClean="0">
                <a:solidFill>
                  <a:schemeClr val="tx1"/>
                </a:solidFill>
                <a:latin typeface="+mn-lt"/>
              </a:rPr>
              <a:t> 	</a:t>
            </a:r>
            <a:r>
              <a:rPr lang="en-US" sz="2400" dirty="0" err="1" smtClean="0">
                <a:solidFill>
                  <a:schemeClr val="tx1"/>
                </a:solidFill>
                <a:latin typeface="+mn-lt"/>
              </a:rPr>
              <a:t>Schrijf</a:t>
            </a:r>
            <a:r>
              <a:rPr lang="en-US" sz="2400" dirty="0" smtClean="0">
                <a:solidFill>
                  <a:schemeClr val="tx1"/>
                </a:solidFill>
                <a:latin typeface="+mn-lt"/>
              </a:rPr>
              <a:t> de </a:t>
            </a:r>
            <a:r>
              <a:rPr lang="en-US" sz="2400" dirty="0" err="1" smtClean="0">
                <a:solidFill>
                  <a:schemeClr val="tx1"/>
                </a:solidFill>
                <a:latin typeface="+mn-lt"/>
              </a:rPr>
              <a:t>werkwoorden</a:t>
            </a:r>
            <a:r>
              <a:rPr lang="en-US" sz="2400" dirty="0" smtClean="0">
                <a:solidFill>
                  <a:schemeClr val="tx1"/>
                </a:solidFill>
                <a:latin typeface="+mn-lt"/>
              </a:rPr>
              <a:t> die </a:t>
            </a:r>
            <a:r>
              <a:rPr lang="en-US" sz="2400" dirty="0" err="1" smtClean="0">
                <a:solidFill>
                  <a:schemeClr val="tx1"/>
                </a:solidFill>
                <a:latin typeface="+mn-lt"/>
              </a:rPr>
              <a:t>niet</a:t>
            </a:r>
            <a:r>
              <a:rPr lang="en-US" sz="2400" dirty="0" smtClean="0">
                <a:solidFill>
                  <a:schemeClr val="tx1"/>
                </a:solidFill>
                <a:latin typeface="+mn-lt"/>
              </a:rPr>
              <a:t> 	</a:t>
            </a:r>
            <a:r>
              <a:rPr lang="en-US" sz="2400" dirty="0" err="1" smtClean="0">
                <a:solidFill>
                  <a:schemeClr val="tx1"/>
                </a:solidFill>
                <a:latin typeface="+mn-lt"/>
              </a:rPr>
              <a:t>onder</a:t>
            </a:r>
            <a:r>
              <a:rPr lang="en-US" sz="2400" dirty="0" smtClean="0">
                <a:solidFill>
                  <a:schemeClr val="tx1"/>
                </a:solidFill>
                <a:latin typeface="+mn-lt"/>
              </a:rPr>
              <a:t> </a:t>
            </a:r>
            <a:r>
              <a:rPr lang="en-US" sz="2400" dirty="0" err="1" smtClean="0">
                <a:solidFill>
                  <a:schemeClr val="tx1"/>
                </a:solidFill>
                <a:latin typeface="+mn-lt"/>
              </a:rPr>
              <a:t>bovengenoemde</a:t>
            </a:r>
            <a:r>
              <a:rPr lang="en-US" sz="2400" dirty="0" smtClean="0">
                <a:solidFill>
                  <a:schemeClr val="tx1"/>
                </a:solidFill>
                <a:latin typeface="+mn-lt"/>
              </a:rPr>
              <a:t> </a:t>
            </a:r>
            <a:r>
              <a:rPr lang="en-US" sz="2400" dirty="0" err="1" smtClean="0">
                <a:solidFill>
                  <a:schemeClr val="tx1"/>
                </a:solidFill>
                <a:latin typeface="+mn-lt"/>
              </a:rPr>
              <a:t>regels</a:t>
            </a:r>
            <a:r>
              <a:rPr lang="en-US" sz="2400" dirty="0" smtClean="0">
                <a:solidFill>
                  <a:schemeClr val="tx1"/>
                </a:solidFill>
                <a:latin typeface="+mn-lt"/>
              </a:rPr>
              <a:t> 	</a:t>
            </a:r>
            <a:r>
              <a:rPr lang="en-US" sz="2400" dirty="0" err="1" smtClean="0">
                <a:solidFill>
                  <a:schemeClr val="tx1"/>
                </a:solidFill>
                <a:latin typeface="+mn-lt"/>
              </a:rPr>
              <a:t>vallen</a:t>
            </a:r>
            <a:r>
              <a:rPr lang="en-US" sz="2400" dirty="0" smtClean="0">
                <a:solidFill>
                  <a:schemeClr val="tx1"/>
                </a:solidFill>
                <a:latin typeface="+mn-lt"/>
              </a:rPr>
              <a:t>, </a:t>
            </a:r>
            <a:r>
              <a:rPr lang="en-US" sz="2400" dirty="0" err="1" smtClean="0">
                <a:solidFill>
                  <a:schemeClr val="tx1"/>
                </a:solidFill>
                <a:latin typeface="+mn-lt"/>
              </a:rPr>
              <a:t>zo</a:t>
            </a:r>
            <a:r>
              <a:rPr lang="en-US" sz="2400" dirty="0" smtClean="0">
                <a:solidFill>
                  <a:schemeClr val="tx1"/>
                </a:solidFill>
                <a:latin typeface="+mn-lt"/>
              </a:rPr>
              <a:t> </a:t>
            </a:r>
            <a:r>
              <a:rPr lang="en-US" sz="2400" dirty="0" err="1" smtClean="0">
                <a:solidFill>
                  <a:schemeClr val="tx1"/>
                </a:solidFill>
                <a:latin typeface="+mn-lt"/>
              </a:rPr>
              <a:t>kort</a:t>
            </a:r>
            <a:r>
              <a:rPr lang="en-US" sz="2400" dirty="0" smtClean="0">
                <a:solidFill>
                  <a:schemeClr val="tx1"/>
                </a:solidFill>
                <a:latin typeface="+mn-lt"/>
              </a:rPr>
              <a:t> </a:t>
            </a:r>
            <a:r>
              <a:rPr lang="en-US" sz="2400" dirty="0" err="1" smtClean="0">
                <a:solidFill>
                  <a:schemeClr val="tx1"/>
                </a:solidFill>
                <a:latin typeface="+mn-lt"/>
              </a:rPr>
              <a:t>mogelijk</a:t>
            </a:r>
            <a:r>
              <a:rPr lang="en-US" sz="2400" dirty="0" smtClean="0">
                <a:solidFill>
                  <a:schemeClr val="tx1"/>
                </a:solidFill>
                <a:latin typeface="+mn-lt"/>
              </a:rPr>
              <a:t/>
            </a:r>
            <a:br>
              <a:rPr lang="en-US" sz="2400" dirty="0" smtClean="0">
                <a:solidFill>
                  <a:schemeClr val="tx1"/>
                </a:solidFill>
                <a:latin typeface="+mn-lt"/>
              </a:rPr>
            </a:br>
            <a:r>
              <a:rPr lang="en-US" sz="2400" dirty="0" smtClean="0">
                <a:solidFill>
                  <a:schemeClr val="tx1"/>
                </a:solidFill>
                <a:latin typeface="+mn-lt"/>
                <a:cs typeface="Arial" charset="0"/>
              </a:rPr>
              <a:t>		</a:t>
            </a:r>
            <a:br>
              <a:rPr lang="en-US" sz="2400" dirty="0" smtClean="0">
                <a:solidFill>
                  <a:schemeClr val="tx1"/>
                </a:solidFill>
                <a:latin typeface="+mn-lt"/>
                <a:cs typeface="Arial" charset="0"/>
              </a:rPr>
            </a:br>
            <a:r>
              <a:rPr lang="en-US" sz="2400" dirty="0" smtClean="0">
                <a:solidFill>
                  <a:schemeClr val="tx1"/>
                </a:solidFill>
                <a:latin typeface="+mn-lt"/>
                <a:cs typeface="Arial" charset="0"/>
              </a:rPr>
              <a:t>- 	</a:t>
            </a:r>
            <a:r>
              <a:rPr lang="en-US" sz="2400" dirty="0" smtClean="0">
                <a:solidFill>
                  <a:schemeClr val="tx1"/>
                </a:solidFill>
                <a:latin typeface="+mn-lt"/>
              </a:rPr>
              <a:t>Het </a:t>
            </a:r>
            <a:r>
              <a:rPr lang="en-US" sz="2400" dirty="0" err="1" smtClean="0">
                <a:solidFill>
                  <a:schemeClr val="tx1"/>
                </a:solidFill>
                <a:latin typeface="+mn-lt"/>
              </a:rPr>
              <a:t>voltooid</a:t>
            </a:r>
            <a:r>
              <a:rPr lang="en-US" sz="2400" dirty="0" smtClean="0">
                <a:solidFill>
                  <a:schemeClr val="tx1"/>
                </a:solidFill>
                <a:latin typeface="+mn-lt"/>
              </a:rPr>
              <a:t> </a:t>
            </a:r>
            <a:r>
              <a:rPr lang="en-US" sz="2400" dirty="0" err="1" smtClean="0">
                <a:solidFill>
                  <a:schemeClr val="tx1"/>
                </a:solidFill>
                <a:latin typeface="+mn-lt"/>
              </a:rPr>
              <a:t>deelwoord</a:t>
            </a:r>
            <a:r>
              <a:rPr lang="en-US" sz="2400" dirty="0" smtClean="0">
                <a:solidFill>
                  <a:schemeClr val="tx1"/>
                </a:solidFill>
                <a:latin typeface="+mn-lt"/>
              </a:rPr>
              <a:t> 			              	</a:t>
            </a:r>
            <a:r>
              <a:rPr lang="en-US" sz="2400" dirty="0" err="1" smtClean="0">
                <a:solidFill>
                  <a:schemeClr val="tx1"/>
                </a:solidFill>
                <a:latin typeface="+mn-lt"/>
              </a:rPr>
              <a:t>bijvoeglijk</a:t>
            </a:r>
            <a:r>
              <a:rPr lang="en-US" sz="2400" dirty="0" smtClean="0">
                <a:solidFill>
                  <a:schemeClr val="tx1"/>
                </a:solidFill>
                <a:latin typeface="+mn-lt"/>
              </a:rPr>
              <a:t> </a:t>
            </a:r>
            <a:r>
              <a:rPr lang="en-US" sz="2400" dirty="0" err="1" smtClean="0">
                <a:solidFill>
                  <a:schemeClr val="tx1"/>
                </a:solidFill>
                <a:latin typeface="+mn-lt"/>
              </a:rPr>
              <a:t>gebruikt</a:t>
            </a:r>
            <a:r>
              <a:rPr lang="en-US" sz="2400" dirty="0" smtClean="0">
                <a:solidFill>
                  <a:schemeClr val="tx1"/>
                </a:solidFill>
                <a:latin typeface="+mn-lt"/>
              </a:rPr>
              <a:t>.</a:t>
            </a:r>
            <a:br>
              <a:rPr lang="en-US" sz="2400" dirty="0" smtClean="0">
                <a:solidFill>
                  <a:schemeClr val="tx1"/>
                </a:solidFill>
                <a:latin typeface="+mn-lt"/>
              </a:rPr>
            </a:br>
            <a:r>
              <a:rPr lang="en-US" sz="2400" dirty="0" smtClean="0">
                <a:solidFill>
                  <a:schemeClr val="tx1"/>
                </a:solidFill>
                <a:latin typeface="+mn-lt"/>
              </a:rPr>
              <a:t/>
            </a:r>
            <a:br>
              <a:rPr lang="en-US" sz="2400" dirty="0" smtClean="0">
                <a:solidFill>
                  <a:schemeClr val="tx1"/>
                </a:solidFill>
                <a:latin typeface="+mn-lt"/>
              </a:rPr>
            </a:br>
            <a:r>
              <a:rPr lang="en-US" sz="2400" dirty="0" smtClean="0">
                <a:solidFill>
                  <a:schemeClr val="tx1"/>
                </a:solidFill>
                <a:latin typeface="+mn-lt"/>
              </a:rPr>
              <a:t>-	‘</a:t>
            </a:r>
            <a:r>
              <a:rPr lang="en-US" sz="2400" dirty="0" err="1" smtClean="0">
                <a:solidFill>
                  <a:schemeClr val="tx1"/>
                </a:solidFill>
                <a:latin typeface="+mn-lt"/>
              </a:rPr>
              <a:t>te</a:t>
            </a:r>
            <a:r>
              <a:rPr lang="en-US" sz="2400" dirty="0" smtClean="0">
                <a:solidFill>
                  <a:schemeClr val="tx1"/>
                </a:solidFill>
                <a:latin typeface="+mn-lt"/>
              </a:rPr>
              <a:t>’ + </a:t>
            </a:r>
            <a:r>
              <a:rPr lang="en-US" sz="2400" dirty="0" err="1" smtClean="0">
                <a:solidFill>
                  <a:schemeClr val="tx1"/>
                </a:solidFill>
                <a:latin typeface="+mn-lt"/>
              </a:rPr>
              <a:t>infinitief</a:t>
            </a:r>
            <a:r>
              <a:rPr lang="en-US" sz="2400" dirty="0" smtClean="0">
                <a:solidFill>
                  <a:schemeClr val="tx1"/>
                </a:solidFill>
                <a:latin typeface="+mn-lt"/>
              </a:rPr>
              <a:t>.</a:t>
            </a:r>
            <a:r>
              <a:rPr lang="nl-NL" sz="2400" dirty="0" smtClean="0">
                <a:solidFill>
                  <a:schemeClr val="tx1"/>
                </a:solidFill>
                <a:latin typeface="+mn-lt"/>
              </a:rPr>
              <a:t/>
            </a:r>
            <a:br>
              <a:rPr lang="nl-NL" sz="2400" dirty="0" smtClean="0">
                <a:solidFill>
                  <a:schemeClr val="tx1"/>
                </a:solidFill>
                <a:latin typeface="+mn-lt"/>
              </a:rPr>
            </a:br>
            <a:endParaRPr lang="nl-NL" sz="2400" dirty="0">
              <a:solidFill>
                <a:schemeClr val="tx1"/>
              </a:solidFill>
              <a:latin typeface="+mn-lt"/>
            </a:endParaRPr>
          </a:p>
        </p:txBody>
      </p:sp>
      <p:sp>
        <p:nvSpPr>
          <p:cNvPr id="3" name="Tijdelijke aanduiding voor tekst 2"/>
          <p:cNvSpPr>
            <a:spLocks noGrp="1"/>
          </p:cNvSpPr>
          <p:nvPr>
            <p:ph type="body" idx="1"/>
          </p:nvPr>
        </p:nvSpPr>
        <p:spPr>
          <a:xfrm>
            <a:off x="722313" y="1340769"/>
            <a:ext cx="7772400" cy="720079"/>
          </a:xfrm>
        </p:spPr>
        <p:txBody>
          <a:bodyPr/>
          <a:lstStyle/>
          <a:p>
            <a:pPr algn="ctr"/>
            <a:r>
              <a:rPr lang="en-US" sz="4400" dirty="0" err="1" smtClean="0">
                <a:latin typeface="+mj-lt"/>
              </a:rPr>
              <a:t>geen</a:t>
            </a:r>
            <a:r>
              <a:rPr lang="en-US" sz="4400" dirty="0" smtClean="0">
                <a:latin typeface="+mj-lt"/>
              </a:rPr>
              <a:t> </a:t>
            </a:r>
            <a:r>
              <a:rPr lang="en-US" sz="4400" dirty="0" err="1" smtClean="0">
                <a:latin typeface="+mj-lt"/>
              </a:rPr>
              <a:t>persoonsvorm</a:t>
            </a:r>
            <a:endParaRPr lang="nl-NL" sz="4400" dirty="0">
              <a:latin typeface="+mj-l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2313" y="1988840"/>
            <a:ext cx="7772400" cy="3780135"/>
          </a:xfrm>
        </p:spPr>
        <p:txBody>
          <a:bodyPr/>
          <a:lstStyle/>
          <a:p>
            <a:r>
              <a:rPr lang="en-US" sz="2400" dirty="0" smtClean="0">
                <a:solidFill>
                  <a:schemeClr val="tx1"/>
                </a:solidFill>
                <a:latin typeface="+mn-lt"/>
              </a:rPr>
              <a:t/>
            </a:r>
            <a:br>
              <a:rPr lang="en-US" sz="2400" dirty="0" smtClean="0">
                <a:solidFill>
                  <a:schemeClr val="tx1"/>
                </a:solidFill>
                <a:latin typeface="+mn-lt"/>
              </a:rPr>
            </a:br>
            <a:r>
              <a:rPr lang="en-US" sz="2400" dirty="0" smtClean="0">
                <a:solidFill>
                  <a:schemeClr val="tx1"/>
                </a:solidFill>
                <a:latin typeface="+mn-lt"/>
              </a:rPr>
              <a:t>- 	De </a:t>
            </a:r>
            <a:r>
              <a:rPr lang="en-US" sz="2400" dirty="0" err="1" smtClean="0">
                <a:solidFill>
                  <a:schemeClr val="tx1"/>
                </a:solidFill>
                <a:latin typeface="+mn-lt"/>
              </a:rPr>
              <a:t>nog</a:t>
            </a:r>
            <a:r>
              <a:rPr lang="en-US" sz="2400" dirty="0" smtClean="0">
                <a:solidFill>
                  <a:schemeClr val="tx1"/>
                </a:solidFill>
                <a:latin typeface="+mn-lt"/>
              </a:rPr>
              <a:t> </a:t>
            </a:r>
            <a:r>
              <a:rPr lang="en-US" sz="2400" dirty="0" err="1" smtClean="0">
                <a:solidFill>
                  <a:schemeClr val="tx1"/>
                </a:solidFill>
                <a:latin typeface="+mn-lt"/>
              </a:rPr>
              <a:t>onbeantwoor</a:t>
            </a:r>
            <a:r>
              <a:rPr lang="en-US" sz="2400" i="1" dirty="0" err="1" smtClean="0">
                <a:solidFill>
                  <a:srgbClr val="FF0000"/>
                </a:solidFill>
                <a:latin typeface="+mn-lt"/>
              </a:rPr>
              <a:t>d</a:t>
            </a:r>
            <a:r>
              <a:rPr lang="en-US" sz="2400" dirty="0" err="1" smtClean="0">
                <a:solidFill>
                  <a:schemeClr val="tx1"/>
                </a:solidFill>
                <a:latin typeface="+mn-lt"/>
              </a:rPr>
              <a:t>e</a:t>
            </a:r>
            <a:r>
              <a:rPr lang="en-US" sz="2400" dirty="0" smtClean="0">
                <a:solidFill>
                  <a:schemeClr val="tx1"/>
                </a:solidFill>
                <a:latin typeface="+mn-lt"/>
              </a:rPr>
              <a:t> brief is 	</a:t>
            </a:r>
            <a:r>
              <a:rPr lang="en-US" sz="2400" dirty="0" err="1" smtClean="0">
                <a:solidFill>
                  <a:schemeClr val="tx1"/>
                </a:solidFill>
                <a:latin typeface="+mn-lt"/>
              </a:rPr>
              <a:t>zoekgeraakt</a:t>
            </a:r>
            <a:r>
              <a:rPr lang="en-US" sz="2400" dirty="0" smtClean="0">
                <a:solidFill>
                  <a:schemeClr val="tx1"/>
                </a:solidFill>
                <a:latin typeface="+mn-lt"/>
              </a:rPr>
              <a:t>.</a:t>
            </a:r>
            <a:br>
              <a:rPr lang="en-US" sz="2400" dirty="0" smtClean="0">
                <a:solidFill>
                  <a:schemeClr val="tx1"/>
                </a:solidFill>
                <a:latin typeface="+mn-lt"/>
              </a:rPr>
            </a:br>
            <a:r>
              <a:rPr lang="en-US" sz="2400" dirty="0" smtClean="0">
                <a:solidFill>
                  <a:schemeClr val="tx1"/>
                </a:solidFill>
                <a:latin typeface="+mn-lt"/>
              </a:rPr>
              <a:t/>
            </a:r>
            <a:br>
              <a:rPr lang="en-US" sz="2400" dirty="0" smtClean="0">
                <a:solidFill>
                  <a:schemeClr val="tx1"/>
                </a:solidFill>
                <a:latin typeface="+mn-lt"/>
              </a:rPr>
            </a:br>
            <a:r>
              <a:rPr lang="en-US" sz="2400" dirty="0" smtClean="0">
                <a:solidFill>
                  <a:schemeClr val="tx1"/>
                </a:solidFill>
                <a:latin typeface="+mn-lt"/>
              </a:rPr>
              <a:t>- 	De </a:t>
            </a:r>
            <a:r>
              <a:rPr lang="en-US" sz="2400" dirty="0" err="1" smtClean="0">
                <a:solidFill>
                  <a:schemeClr val="tx1"/>
                </a:solidFill>
                <a:latin typeface="+mn-lt"/>
              </a:rPr>
              <a:t>gedownloa</a:t>
            </a:r>
            <a:r>
              <a:rPr lang="en-US" sz="2400" i="1" dirty="0" err="1" smtClean="0">
                <a:solidFill>
                  <a:srgbClr val="FF0000"/>
                </a:solidFill>
                <a:latin typeface="+mn-lt"/>
              </a:rPr>
              <a:t>d</a:t>
            </a:r>
            <a:r>
              <a:rPr lang="en-US" sz="2400" dirty="0" err="1" smtClean="0">
                <a:solidFill>
                  <a:schemeClr val="tx1"/>
                </a:solidFill>
                <a:latin typeface="+mn-lt"/>
              </a:rPr>
              <a:t>e</a:t>
            </a:r>
            <a:r>
              <a:rPr lang="en-US" sz="2400" dirty="0" smtClean="0">
                <a:solidFill>
                  <a:schemeClr val="tx1"/>
                </a:solidFill>
                <a:latin typeface="+mn-lt"/>
              </a:rPr>
              <a:t> </a:t>
            </a:r>
            <a:r>
              <a:rPr lang="en-US" sz="2400" dirty="0" err="1" smtClean="0">
                <a:solidFill>
                  <a:schemeClr val="tx1"/>
                </a:solidFill>
                <a:latin typeface="+mn-lt"/>
              </a:rPr>
              <a:t>tekst</a:t>
            </a:r>
            <a:r>
              <a:rPr lang="en-US" sz="2400" dirty="0" smtClean="0">
                <a:solidFill>
                  <a:schemeClr val="tx1"/>
                </a:solidFill>
                <a:latin typeface="+mn-lt"/>
              </a:rPr>
              <a:t> </a:t>
            </a:r>
            <a:r>
              <a:rPr lang="en-US" sz="2400" dirty="0" err="1" smtClean="0">
                <a:solidFill>
                  <a:schemeClr val="tx1"/>
                </a:solidFill>
                <a:latin typeface="+mn-lt"/>
              </a:rPr>
              <a:t>ligt</a:t>
            </a:r>
            <a:r>
              <a:rPr lang="en-US" sz="2400" dirty="0" smtClean="0">
                <a:solidFill>
                  <a:schemeClr val="tx1"/>
                </a:solidFill>
                <a:latin typeface="+mn-lt"/>
              </a:rPr>
              <a:t> ter 	</a:t>
            </a:r>
            <a:r>
              <a:rPr lang="en-US" sz="2400" dirty="0" err="1" smtClean="0">
                <a:solidFill>
                  <a:schemeClr val="tx1"/>
                </a:solidFill>
                <a:latin typeface="+mn-lt"/>
              </a:rPr>
              <a:t>inzage</a:t>
            </a:r>
            <a:r>
              <a:rPr lang="en-US" sz="2400" dirty="0" smtClean="0">
                <a:solidFill>
                  <a:schemeClr val="tx1"/>
                </a:solidFill>
                <a:latin typeface="+mn-lt"/>
              </a:rPr>
              <a:t>.</a:t>
            </a:r>
            <a:br>
              <a:rPr lang="en-US" sz="2400" dirty="0" smtClean="0">
                <a:solidFill>
                  <a:schemeClr val="tx1"/>
                </a:solidFill>
                <a:latin typeface="+mn-lt"/>
              </a:rPr>
            </a:br>
            <a:r>
              <a:rPr lang="en-US" sz="2400" dirty="0" smtClean="0">
                <a:solidFill>
                  <a:schemeClr val="tx1"/>
                </a:solidFill>
                <a:latin typeface="+mn-lt"/>
              </a:rPr>
              <a:t/>
            </a:r>
            <a:br>
              <a:rPr lang="en-US" sz="2400" dirty="0" smtClean="0">
                <a:solidFill>
                  <a:schemeClr val="tx1"/>
                </a:solidFill>
                <a:latin typeface="+mn-lt"/>
              </a:rPr>
            </a:br>
            <a:r>
              <a:rPr lang="en-US" sz="2400" dirty="0" smtClean="0">
                <a:solidFill>
                  <a:schemeClr val="tx1"/>
                </a:solidFill>
                <a:latin typeface="+mn-lt"/>
              </a:rPr>
              <a:t>-	</a:t>
            </a:r>
            <a:r>
              <a:rPr lang="en-US" sz="2400" dirty="0" err="1" smtClean="0">
                <a:solidFill>
                  <a:schemeClr val="tx1"/>
                </a:solidFill>
                <a:latin typeface="+mn-lt"/>
              </a:rPr>
              <a:t>Ik</a:t>
            </a:r>
            <a:r>
              <a:rPr lang="en-US" sz="2400" dirty="0" smtClean="0">
                <a:solidFill>
                  <a:schemeClr val="tx1"/>
                </a:solidFill>
                <a:latin typeface="+mn-lt"/>
              </a:rPr>
              <a:t> </a:t>
            </a:r>
            <a:r>
              <a:rPr lang="en-US" sz="2400" dirty="0" err="1" smtClean="0">
                <a:solidFill>
                  <a:schemeClr val="tx1"/>
                </a:solidFill>
                <a:latin typeface="+mn-lt"/>
              </a:rPr>
              <a:t>weiger</a:t>
            </a:r>
            <a:r>
              <a:rPr lang="en-US" sz="2400" dirty="0" smtClean="0">
                <a:solidFill>
                  <a:schemeClr val="tx1"/>
                </a:solidFill>
                <a:latin typeface="+mn-lt"/>
              </a:rPr>
              <a:t> het </a:t>
            </a:r>
            <a:r>
              <a:rPr lang="en-US" sz="2400" i="1" dirty="0" err="1" smtClean="0">
                <a:solidFill>
                  <a:srgbClr val="FF0000"/>
                </a:solidFill>
                <a:latin typeface="+mn-lt"/>
              </a:rPr>
              <a:t>om</a:t>
            </a:r>
            <a:r>
              <a:rPr lang="en-US" sz="2400" dirty="0" smtClean="0">
                <a:solidFill>
                  <a:schemeClr val="tx1"/>
                </a:solidFill>
                <a:latin typeface="+mn-lt"/>
              </a:rPr>
              <a:t> de brief </a:t>
            </a:r>
            <a:r>
              <a:rPr lang="en-US" sz="2400" i="1" dirty="0" err="1" smtClean="0">
                <a:solidFill>
                  <a:srgbClr val="FF0000"/>
                </a:solidFill>
                <a:latin typeface="+mn-lt"/>
              </a:rPr>
              <a:t>te</a:t>
            </a:r>
            <a:r>
              <a:rPr lang="en-US" sz="2400" i="1" dirty="0" smtClean="0">
                <a:solidFill>
                  <a:srgbClr val="FF0000"/>
                </a:solidFill>
                <a:latin typeface="+mn-lt"/>
              </a:rPr>
              <a:t>  </a:t>
            </a:r>
            <a:r>
              <a:rPr lang="en-US" sz="2400" i="1" dirty="0" smtClean="0">
                <a:solidFill>
                  <a:schemeClr val="tx1"/>
                </a:solidFill>
                <a:latin typeface="+mn-lt"/>
              </a:rPr>
              <a:t>	</a:t>
            </a:r>
            <a:r>
              <a:rPr lang="en-US" sz="2400" dirty="0" err="1" smtClean="0">
                <a:solidFill>
                  <a:schemeClr val="tx1"/>
                </a:solidFill>
                <a:latin typeface="+mn-lt"/>
              </a:rPr>
              <a:t>beantwoor</a:t>
            </a:r>
            <a:r>
              <a:rPr lang="en-US" sz="2400" i="1" dirty="0" err="1" smtClean="0">
                <a:solidFill>
                  <a:srgbClr val="FF0000"/>
                </a:solidFill>
                <a:latin typeface="+mn-lt"/>
              </a:rPr>
              <a:t>d</a:t>
            </a:r>
            <a:r>
              <a:rPr lang="en-US" sz="2400" dirty="0" err="1" smtClean="0">
                <a:solidFill>
                  <a:schemeClr val="tx1"/>
                </a:solidFill>
                <a:latin typeface="+mn-lt"/>
              </a:rPr>
              <a:t>en</a:t>
            </a:r>
            <a:r>
              <a:rPr lang="en-US" sz="2400" dirty="0" smtClean="0">
                <a:solidFill>
                  <a:schemeClr val="tx1"/>
                </a:solidFill>
                <a:latin typeface="+mn-lt"/>
              </a:rPr>
              <a:t/>
            </a:r>
            <a:br>
              <a:rPr lang="en-US" sz="2400" dirty="0" smtClean="0">
                <a:solidFill>
                  <a:schemeClr val="tx1"/>
                </a:solidFill>
                <a:latin typeface="+mn-lt"/>
              </a:rPr>
            </a:br>
            <a:r>
              <a:rPr lang="nl-NL" sz="2400" dirty="0" smtClean="0">
                <a:solidFill>
                  <a:schemeClr val="tx1"/>
                </a:solidFill>
                <a:latin typeface="+mn-lt"/>
              </a:rPr>
              <a:t/>
            </a:r>
            <a:br>
              <a:rPr lang="nl-NL" sz="2400" dirty="0" smtClean="0">
                <a:solidFill>
                  <a:schemeClr val="tx1"/>
                </a:solidFill>
                <a:latin typeface="+mn-lt"/>
              </a:rPr>
            </a:br>
            <a:endParaRPr lang="nl-NL" sz="2400" dirty="0">
              <a:solidFill>
                <a:schemeClr val="tx1"/>
              </a:solidFill>
              <a:latin typeface="+mn-lt"/>
            </a:endParaRPr>
          </a:p>
        </p:txBody>
      </p:sp>
      <p:sp>
        <p:nvSpPr>
          <p:cNvPr id="3" name="Tijdelijke aanduiding voor tekst 2"/>
          <p:cNvSpPr>
            <a:spLocks noGrp="1"/>
          </p:cNvSpPr>
          <p:nvPr>
            <p:ph type="body" idx="1"/>
          </p:nvPr>
        </p:nvSpPr>
        <p:spPr>
          <a:xfrm>
            <a:off x="722313" y="1340769"/>
            <a:ext cx="7772400" cy="648071"/>
          </a:xfrm>
        </p:spPr>
        <p:txBody>
          <a:bodyPr/>
          <a:lstStyle/>
          <a:p>
            <a:pPr algn="ctr"/>
            <a:r>
              <a:rPr lang="en-US" sz="4400" dirty="0" err="1" smtClean="0">
                <a:latin typeface="+mj-lt"/>
              </a:rPr>
              <a:t>voorbeelden</a:t>
            </a:r>
            <a:endParaRPr lang="nl-NL" sz="4400" dirty="0">
              <a:latin typeface="+mj-l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2313" y="1988840"/>
            <a:ext cx="7772400" cy="3780135"/>
          </a:xfrm>
        </p:spPr>
        <p:txBody>
          <a:bodyPr/>
          <a:lstStyle/>
          <a:p>
            <a:pPr>
              <a:lnSpc>
                <a:spcPct val="80000"/>
              </a:lnSpc>
            </a:pPr>
            <a:r>
              <a:rPr lang="en-US" sz="2400" dirty="0" smtClean="0">
                <a:solidFill>
                  <a:schemeClr val="tx1"/>
                </a:solidFill>
                <a:latin typeface="+mn-lt"/>
              </a:rPr>
              <a:t> </a:t>
            </a:r>
            <a:br>
              <a:rPr lang="en-US" sz="2400" dirty="0" smtClean="0">
                <a:solidFill>
                  <a:schemeClr val="tx1"/>
                </a:solidFill>
                <a:latin typeface="+mn-lt"/>
              </a:rPr>
            </a:br>
            <a:r>
              <a:rPr lang="en-US" sz="2400" dirty="0" smtClean="0">
                <a:solidFill>
                  <a:schemeClr val="tx1"/>
                </a:solidFill>
                <a:latin typeface="+mn-lt"/>
              </a:rPr>
              <a:t/>
            </a:r>
            <a:br>
              <a:rPr lang="en-US" sz="2400" dirty="0" smtClean="0">
                <a:solidFill>
                  <a:schemeClr val="tx1"/>
                </a:solidFill>
                <a:latin typeface="+mn-lt"/>
              </a:rPr>
            </a:br>
            <a:r>
              <a:rPr lang="en-US" sz="2400" dirty="0" smtClean="0">
                <a:solidFill>
                  <a:schemeClr val="tx1"/>
                </a:solidFill>
                <a:latin typeface="+mn-lt"/>
                <a:cs typeface="Lucida Sans Unicode" pitchFamily="34" charset="0"/>
              </a:rPr>
              <a:t>▶	</a:t>
            </a:r>
            <a:r>
              <a:rPr lang="en-US" sz="2400" dirty="0" err="1" smtClean="0">
                <a:solidFill>
                  <a:schemeClr val="tx1"/>
                </a:solidFill>
                <a:latin typeface="+mn-lt"/>
              </a:rPr>
              <a:t>als</a:t>
            </a:r>
            <a:r>
              <a:rPr lang="en-US" sz="2400" dirty="0" smtClean="0">
                <a:solidFill>
                  <a:schemeClr val="tx1"/>
                </a:solidFill>
                <a:latin typeface="+mn-lt"/>
              </a:rPr>
              <a:t> </a:t>
            </a:r>
            <a:r>
              <a:rPr lang="en-US" sz="2400" dirty="0" err="1" smtClean="0">
                <a:solidFill>
                  <a:schemeClr val="tx1"/>
                </a:solidFill>
                <a:latin typeface="+mn-lt"/>
              </a:rPr>
              <a:t>Nederlandse</a:t>
            </a:r>
            <a:r>
              <a:rPr lang="en-US" sz="2400" dirty="0" smtClean="0">
                <a:solidFill>
                  <a:schemeClr val="tx1"/>
                </a:solidFill>
                <a:latin typeface="+mn-lt"/>
              </a:rPr>
              <a:t> </a:t>
            </a:r>
            <a:r>
              <a:rPr lang="en-US" sz="2400" dirty="0" err="1" smtClean="0">
                <a:solidFill>
                  <a:schemeClr val="tx1"/>
                </a:solidFill>
                <a:latin typeface="+mn-lt"/>
              </a:rPr>
              <a:t>werkwoorden</a:t>
            </a:r>
            <a:r>
              <a:rPr lang="en-US" sz="2400" dirty="0" smtClean="0">
                <a:solidFill>
                  <a:schemeClr val="tx1"/>
                </a:solidFill>
                <a:latin typeface="+mn-lt"/>
              </a:rPr>
              <a:t/>
            </a:r>
            <a:br>
              <a:rPr lang="en-US" sz="2400" dirty="0" smtClean="0">
                <a:solidFill>
                  <a:schemeClr val="tx1"/>
                </a:solidFill>
                <a:latin typeface="+mn-lt"/>
              </a:rPr>
            </a:br>
            <a:r>
              <a:rPr lang="en-US" sz="2400" dirty="0" smtClean="0">
                <a:solidFill>
                  <a:schemeClr val="tx1"/>
                </a:solidFill>
                <a:latin typeface="+mn-lt"/>
              </a:rPr>
              <a:t/>
            </a:r>
            <a:br>
              <a:rPr lang="en-US" sz="2400" dirty="0" smtClean="0">
                <a:solidFill>
                  <a:schemeClr val="tx1"/>
                </a:solidFill>
                <a:latin typeface="+mn-lt"/>
              </a:rPr>
            </a:br>
            <a:r>
              <a:rPr lang="en-US" sz="2400" dirty="0" smtClean="0">
                <a:solidFill>
                  <a:schemeClr val="tx1"/>
                </a:solidFill>
                <a:latin typeface="+mn-lt"/>
              </a:rPr>
              <a:t/>
            </a:r>
            <a:br>
              <a:rPr lang="en-US" sz="2400" dirty="0" smtClean="0">
                <a:solidFill>
                  <a:schemeClr val="tx1"/>
                </a:solidFill>
                <a:latin typeface="+mn-lt"/>
              </a:rPr>
            </a:br>
            <a:r>
              <a:rPr lang="en-US" sz="2400" dirty="0" smtClean="0">
                <a:solidFill>
                  <a:schemeClr val="tx1"/>
                </a:solidFill>
                <a:latin typeface="+mn-lt"/>
                <a:cs typeface="Lucida Sans Unicode" pitchFamily="34" charset="0"/>
              </a:rPr>
              <a:t>▶	</a:t>
            </a:r>
            <a:r>
              <a:rPr lang="en-US" sz="2400" dirty="0" smtClean="0">
                <a:solidFill>
                  <a:srgbClr val="FF0000"/>
                </a:solidFill>
                <a:latin typeface="+mn-lt"/>
              </a:rPr>
              <a:t>-e </a:t>
            </a:r>
            <a:r>
              <a:rPr lang="en-US" sz="2400" dirty="0" err="1" smtClean="0">
                <a:solidFill>
                  <a:schemeClr val="tx1"/>
                </a:solidFill>
                <a:latin typeface="+mn-lt"/>
              </a:rPr>
              <a:t>blijft</a:t>
            </a:r>
            <a:r>
              <a:rPr lang="en-US" sz="2400" dirty="0" smtClean="0">
                <a:solidFill>
                  <a:schemeClr val="tx1"/>
                </a:solidFill>
                <a:latin typeface="+mn-lt"/>
              </a:rPr>
              <a:t> </a:t>
            </a:r>
            <a:r>
              <a:rPr lang="en-US" sz="2400" dirty="0" err="1" smtClean="0">
                <a:solidFill>
                  <a:schemeClr val="tx1"/>
                </a:solidFill>
                <a:latin typeface="+mn-lt"/>
              </a:rPr>
              <a:t>staan</a:t>
            </a:r>
            <a:r>
              <a:rPr lang="en-US" sz="2400" dirty="0" smtClean="0">
                <a:solidFill>
                  <a:schemeClr val="tx1"/>
                </a:solidFill>
                <a:latin typeface="+mn-lt"/>
              </a:rPr>
              <a:t> </a:t>
            </a:r>
            <a:r>
              <a:rPr lang="en-US" sz="2400" dirty="0" err="1" smtClean="0">
                <a:solidFill>
                  <a:schemeClr val="tx1"/>
                </a:solidFill>
                <a:latin typeface="+mn-lt"/>
              </a:rPr>
              <a:t>als</a:t>
            </a:r>
            <a:r>
              <a:rPr lang="en-US" sz="2400" dirty="0" smtClean="0">
                <a:solidFill>
                  <a:schemeClr val="tx1"/>
                </a:solidFill>
                <a:latin typeface="+mn-lt"/>
              </a:rPr>
              <a:t> het </a:t>
            </a:r>
            <a:r>
              <a:rPr lang="en-US" sz="2400" dirty="0" err="1" smtClean="0">
                <a:solidFill>
                  <a:schemeClr val="tx1"/>
                </a:solidFill>
                <a:latin typeface="+mn-lt"/>
              </a:rPr>
              <a:t>voor</a:t>
            </a:r>
            <a:r>
              <a:rPr lang="en-US" sz="2400" dirty="0" smtClean="0">
                <a:solidFill>
                  <a:schemeClr val="tx1"/>
                </a:solidFill>
                <a:latin typeface="+mn-lt"/>
              </a:rPr>
              <a:t> de 	</a:t>
            </a:r>
            <a:r>
              <a:rPr lang="en-US" sz="2400" dirty="0" err="1" smtClean="0">
                <a:solidFill>
                  <a:schemeClr val="tx1"/>
                </a:solidFill>
                <a:latin typeface="+mn-lt"/>
              </a:rPr>
              <a:t>uitspraak</a:t>
            </a:r>
            <a:r>
              <a:rPr lang="en-US" sz="2400" dirty="0" smtClean="0">
                <a:solidFill>
                  <a:schemeClr val="tx1"/>
                </a:solidFill>
                <a:latin typeface="+mn-lt"/>
              </a:rPr>
              <a:t> </a:t>
            </a:r>
            <a:r>
              <a:rPr lang="en-US" sz="2400" dirty="0" err="1" smtClean="0">
                <a:solidFill>
                  <a:schemeClr val="tx1"/>
                </a:solidFill>
                <a:latin typeface="+mn-lt"/>
              </a:rPr>
              <a:t>nodig</a:t>
            </a:r>
            <a:r>
              <a:rPr lang="en-US" sz="2400" dirty="0" smtClean="0">
                <a:solidFill>
                  <a:schemeClr val="tx1"/>
                </a:solidFill>
                <a:latin typeface="+mn-lt"/>
              </a:rPr>
              <a:t> is.</a:t>
            </a:r>
            <a:br>
              <a:rPr lang="en-US" sz="2400" dirty="0" smtClean="0">
                <a:solidFill>
                  <a:schemeClr val="tx1"/>
                </a:solidFill>
                <a:latin typeface="+mn-lt"/>
              </a:rPr>
            </a:br>
            <a:r>
              <a:rPr lang="en-US" sz="2400" i="1" dirty="0" smtClean="0">
                <a:solidFill>
                  <a:schemeClr val="tx1"/>
                </a:solidFill>
                <a:latin typeface="+mn-lt"/>
              </a:rPr>
              <a:t>				</a:t>
            </a:r>
            <a:br>
              <a:rPr lang="en-US" sz="2400" i="1" dirty="0" smtClean="0">
                <a:solidFill>
                  <a:schemeClr val="tx1"/>
                </a:solidFill>
                <a:latin typeface="+mn-lt"/>
              </a:rPr>
            </a:br>
            <a:r>
              <a:rPr lang="en-US" sz="2400" i="1" dirty="0" smtClean="0">
                <a:solidFill>
                  <a:schemeClr val="tx1"/>
                </a:solidFill>
                <a:latin typeface="+mn-lt"/>
              </a:rPr>
              <a:t>			</a:t>
            </a:r>
            <a:r>
              <a:rPr lang="en-US" sz="2400" i="1" dirty="0" err="1" smtClean="0">
                <a:solidFill>
                  <a:schemeClr val="tx1"/>
                </a:solidFill>
                <a:latin typeface="+mn-lt"/>
              </a:rPr>
              <a:t>tap</a:t>
            </a:r>
            <a:r>
              <a:rPr lang="en-US" sz="2400" i="1" u="sng" dirty="0" err="1" smtClean="0">
                <a:solidFill>
                  <a:srgbClr val="FF0000"/>
                </a:solidFill>
                <a:latin typeface="+mn-lt"/>
              </a:rPr>
              <a:t>ete</a:t>
            </a:r>
            <a:r>
              <a:rPr lang="en-US" sz="2400" i="1" u="sng" dirty="0" smtClean="0">
                <a:solidFill>
                  <a:schemeClr val="tx1"/>
                </a:solidFill>
                <a:latin typeface="+mn-lt"/>
              </a:rPr>
              <a:t/>
            </a:r>
            <a:br>
              <a:rPr lang="en-US" sz="2400" i="1" u="sng" dirty="0" smtClean="0">
                <a:solidFill>
                  <a:schemeClr val="tx1"/>
                </a:solidFill>
                <a:latin typeface="+mn-lt"/>
              </a:rPr>
            </a:br>
            <a:r>
              <a:rPr lang="en-US" sz="2400" i="1" dirty="0" smtClean="0">
                <a:solidFill>
                  <a:schemeClr val="tx1"/>
                </a:solidFill>
                <a:latin typeface="+mn-lt"/>
              </a:rPr>
              <a:t>			</a:t>
            </a:r>
            <a:r>
              <a:rPr lang="en-US" sz="2400" i="1" dirty="0" err="1" smtClean="0">
                <a:solidFill>
                  <a:schemeClr val="tx1"/>
                </a:solidFill>
                <a:latin typeface="+mn-lt"/>
              </a:rPr>
              <a:t>delet</a:t>
            </a:r>
            <a:r>
              <a:rPr lang="en-US" sz="2400" i="1" u="sng" dirty="0" err="1" smtClean="0">
                <a:solidFill>
                  <a:srgbClr val="FF0000"/>
                </a:solidFill>
                <a:latin typeface="+mn-lt"/>
              </a:rPr>
              <a:t>ete</a:t>
            </a:r>
            <a:r>
              <a:rPr lang="en-US" sz="2400" i="1" u="sng" dirty="0" smtClean="0">
                <a:solidFill>
                  <a:schemeClr val="tx1"/>
                </a:solidFill>
                <a:latin typeface="+mn-lt"/>
              </a:rPr>
              <a:t/>
            </a:r>
            <a:br>
              <a:rPr lang="en-US" sz="2400" i="1" u="sng" dirty="0" smtClean="0">
                <a:solidFill>
                  <a:schemeClr val="tx1"/>
                </a:solidFill>
                <a:latin typeface="+mn-lt"/>
              </a:rPr>
            </a:br>
            <a:r>
              <a:rPr lang="en-US" sz="2400" i="1" dirty="0" smtClean="0">
                <a:solidFill>
                  <a:schemeClr val="tx1"/>
                </a:solidFill>
                <a:latin typeface="+mn-lt"/>
              </a:rPr>
              <a:t>			</a:t>
            </a:r>
            <a:r>
              <a:rPr lang="en-US" sz="2400" i="1" dirty="0" err="1" smtClean="0">
                <a:solidFill>
                  <a:schemeClr val="tx1"/>
                </a:solidFill>
                <a:latin typeface="+mn-lt"/>
              </a:rPr>
              <a:t>tim</a:t>
            </a:r>
            <a:r>
              <a:rPr lang="en-US" sz="2400" i="1" u="sng" dirty="0" err="1" smtClean="0">
                <a:solidFill>
                  <a:srgbClr val="FF0000"/>
                </a:solidFill>
                <a:latin typeface="+mn-lt"/>
              </a:rPr>
              <a:t>ede</a:t>
            </a:r>
            <a:r>
              <a:rPr lang="en-US" sz="2400" i="1" dirty="0" smtClean="0">
                <a:solidFill>
                  <a:schemeClr val="tx1"/>
                </a:solidFill>
                <a:latin typeface="+mn-lt"/>
              </a:rPr>
              <a:t/>
            </a:r>
            <a:br>
              <a:rPr lang="en-US" sz="2400" i="1" dirty="0" smtClean="0">
                <a:solidFill>
                  <a:schemeClr val="tx1"/>
                </a:solidFill>
                <a:latin typeface="+mn-lt"/>
              </a:rPr>
            </a:br>
            <a:r>
              <a:rPr lang="en-US" sz="2400" dirty="0" smtClean="0">
                <a:solidFill>
                  <a:schemeClr val="tx1"/>
                </a:solidFill>
                <a:latin typeface="+mn-lt"/>
              </a:rPr>
              <a:t>	</a:t>
            </a:r>
            <a:br>
              <a:rPr lang="en-US" sz="2400" dirty="0" smtClean="0">
                <a:solidFill>
                  <a:schemeClr val="tx1"/>
                </a:solidFill>
                <a:latin typeface="+mn-lt"/>
              </a:rPr>
            </a:br>
            <a:r>
              <a:rPr lang="en-US" sz="2400" dirty="0" smtClean="0">
                <a:solidFill>
                  <a:schemeClr val="tx1"/>
                </a:solidFill>
                <a:latin typeface="+mn-lt"/>
              </a:rPr>
              <a:t>	</a:t>
            </a:r>
            <a:r>
              <a:rPr lang="nl-NL" sz="2400" dirty="0" smtClean="0">
                <a:solidFill>
                  <a:schemeClr val="tx1"/>
                </a:solidFill>
                <a:latin typeface="+mn-lt"/>
              </a:rPr>
              <a:t/>
            </a:r>
            <a:br>
              <a:rPr lang="nl-NL" sz="2400" dirty="0" smtClean="0">
                <a:solidFill>
                  <a:schemeClr val="tx1"/>
                </a:solidFill>
                <a:latin typeface="+mn-lt"/>
              </a:rPr>
            </a:br>
            <a:endParaRPr lang="nl-NL" sz="2400" dirty="0">
              <a:solidFill>
                <a:schemeClr val="tx1"/>
              </a:solidFill>
              <a:latin typeface="+mn-lt"/>
            </a:endParaRPr>
          </a:p>
        </p:txBody>
      </p:sp>
      <p:sp>
        <p:nvSpPr>
          <p:cNvPr id="3" name="Tijdelijke aanduiding voor tekst 2"/>
          <p:cNvSpPr>
            <a:spLocks noGrp="1"/>
          </p:cNvSpPr>
          <p:nvPr>
            <p:ph type="body" idx="1"/>
          </p:nvPr>
        </p:nvSpPr>
        <p:spPr>
          <a:xfrm>
            <a:off x="722313" y="1340769"/>
            <a:ext cx="7772400" cy="648072"/>
          </a:xfrm>
        </p:spPr>
        <p:txBody>
          <a:bodyPr/>
          <a:lstStyle/>
          <a:p>
            <a:pPr algn="ctr"/>
            <a:r>
              <a:rPr lang="en-US" sz="4400" dirty="0" err="1" smtClean="0">
                <a:latin typeface="+mj-lt"/>
              </a:rPr>
              <a:t>Engelse</a:t>
            </a:r>
            <a:r>
              <a:rPr lang="en-US" sz="4400" dirty="0" smtClean="0">
                <a:latin typeface="+mj-lt"/>
              </a:rPr>
              <a:t> </a:t>
            </a:r>
            <a:r>
              <a:rPr lang="en-US" sz="4400" dirty="0" err="1" smtClean="0">
                <a:latin typeface="+mj-lt"/>
              </a:rPr>
              <a:t>werkwoorden</a:t>
            </a:r>
            <a:endParaRPr lang="nl-NL" sz="4400" dirty="0">
              <a:latin typeface="+mj-l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2313" y="2204864"/>
            <a:ext cx="7772400" cy="3564111"/>
          </a:xfrm>
        </p:spPr>
        <p:txBody>
          <a:bodyPr anchor="ctr"/>
          <a:lstStyle/>
          <a:p>
            <a:r>
              <a:rPr lang="en-US" sz="2400" dirty="0" smtClean="0">
                <a:solidFill>
                  <a:schemeClr val="tx1"/>
                </a:solidFill>
                <a:latin typeface="+mn-lt"/>
              </a:rPr>
              <a:t>- </a:t>
            </a:r>
            <a:r>
              <a:rPr lang="en-US" sz="2400" dirty="0" err="1" smtClean="0">
                <a:solidFill>
                  <a:schemeClr val="tx1"/>
                </a:solidFill>
                <a:latin typeface="+mn-lt"/>
              </a:rPr>
              <a:t>Hij</a:t>
            </a:r>
            <a:r>
              <a:rPr lang="en-US" sz="2400" dirty="0" smtClean="0">
                <a:solidFill>
                  <a:schemeClr val="tx1"/>
                </a:solidFill>
                <a:latin typeface="+mn-lt"/>
              </a:rPr>
              <a:t> </a:t>
            </a:r>
            <a:r>
              <a:rPr lang="en-US" sz="2400" dirty="0" err="1" smtClean="0">
                <a:solidFill>
                  <a:schemeClr val="tx1"/>
                </a:solidFill>
                <a:latin typeface="+mn-lt"/>
              </a:rPr>
              <a:t>downloa</a:t>
            </a:r>
            <a:r>
              <a:rPr lang="en-US" sz="2400" i="1" dirty="0" err="1" smtClean="0">
                <a:solidFill>
                  <a:srgbClr val="FF0000"/>
                </a:solidFill>
                <a:latin typeface="+mn-lt"/>
              </a:rPr>
              <a:t>dt</a:t>
            </a:r>
            <a:r>
              <a:rPr lang="en-US" sz="2400" dirty="0" smtClean="0">
                <a:solidFill>
                  <a:schemeClr val="tx1"/>
                </a:solidFill>
                <a:latin typeface="+mn-lt"/>
              </a:rPr>
              <a:t> de </a:t>
            </a:r>
            <a:r>
              <a:rPr lang="en-US" sz="2400" dirty="0" err="1" smtClean="0">
                <a:solidFill>
                  <a:schemeClr val="tx1"/>
                </a:solidFill>
                <a:latin typeface="+mn-lt"/>
              </a:rPr>
              <a:t>bestanden</a:t>
            </a:r>
            <a:r>
              <a:rPr lang="en-US" sz="2400" dirty="0" smtClean="0">
                <a:solidFill>
                  <a:schemeClr val="tx1"/>
                </a:solidFill>
                <a:latin typeface="+mn-lt"/>
              </a:rPr>
              <a:t>.</a:t>
            </a:r>
            <a:br>
              <a:rPr lang="en-US" sz="2400" dirty="0" smtClean="0">
                <a:solidFill>
                  <a:schemeClr val="tx1"/>
                </a:solidFill>
                <a:latin typeface="+mn-lt"/>
              </a:rPr>
            </a:br>
            <a:r>
              <a:rPr lang="en-US" sz="2400" dirty="0" smtClean="0">
                <a:solidFill>
                  <a:schemeClr val="tx1"/>
                </a:solidFill>
                <a:latin typeface="+mn-lt"/>
              </a:rPr>
              <a:t>- </a:t>
            </a:r>
            <a:r>
              <a:rPr lang="en-US" sz="2400" dirty="0" err="1" smtClean="0">
                <a:solidFill>
                  <a:schemeClr val="tx1"/>
                </a:solidFill>
                <a:latin typeface="+mn-lt"/>
              </a:rPr>
              <a:t>Hij</a:t>
            </a:r>
            <a:r>
              <a:rPr lang="en-US" sz="2400" dirty="0" smtClean="0">
                <a:solidFill>
                  <a:schemeClr val="tx1"/>
                </a:solidFill>
                <a:latin typeface="+mn-lt"/>
              </a:rPr>
              <a:t> </a:t>
            </a:r>
            <a:r>
              <a:rPr lang="en-US" sz="2400" dirty="0" err="1" smtClean="0">
                <a:solidFill>
                  <a:schemeClr val="tx1"/>
                </a:solidFill>
                <a:latin typeface="+mn-lt"/>
              </a:rPr>
              <a:t>downloa</a:t>
            </a:r>
            <a:r>
              <a:rPr lang="en-US" sz="2400" i="1" dirty="0" err="1" smtClean="0">
                <a:solidFill>
                  <a:srgbClr val="FF0000"/>
                </a:solidFill>
                <a:latin typeface="+mn-lt"/>
              </a:rPr>
              <a:t>dd</a:t>
            </a:r>
            <a:r>
              <a:rPr lang="en-US" sz="2400" dirty="0" err="1" smtClean="0">
                <a:solidFill>
                  <a:schemeClr val="tx1"/>
                </a:solidFill>
                <a:latin typeface="+mn-lt"/>
              </a:rPr>
              <a:t>e</a:t>
            </a:r>
            <a:r>
              <a:rPr lang="en-US" sz="2400" dirty="0" smtClean="0">
                <a:solidFill>
                  <a:schemeClr val="tx1"/>
                </a:solidFill>
                <a:latin typeface="+mn-lt"/>
              </a:rPr>
              <a:t> de </a:t>
            </a:r>
            <a:r>
              <a:rPr lang="en-US" sz="2400" dirty="0" err="1" smtClean="0">
                <a:solidFill>
                  <a:schemeClr val="tx1"/>
                </a:solidFill>
                <a:latin typeface="+mn-lt"/>
              </a:rPr>
              <a:t>bestanden</a:t>
            </a:r>
            <a:r>
              <a:rPr lang="en-US" sz="2400" dirty="0" smtClean="0">
                <a:solidFill>
                  <a:schemeClr val="tx1"/>
                </a:solidFill>
                <a:latin typeface="+mn-lt"/>
              </a:rPr>
              <a:t>.</a:t>
            </a:r>
            <a:br>
              <a:rPr lang="en-US" sz="2400" dirty="0" smtClean="0">
                <a:solidFill>
                  <a:schemeClr val="tx1"/>
                </a:solidFill>
                <a:latin typeface="+mn-lt"/>
              </a:rPr>
            </a:br>
            <a:r>
              <a:rPr lang="en-US" sz="2400" dirty="0" smtClean="0">
                <a:solidFill>
                  <a:schemeClr val="tx1"/>
                </a:solidFill>
                <a:latin typeface="+mn-lt"/>
              </a:rPr>
              <a:t/>
            </a:r>
            <a:br>
              <a:rPr lang="en-US" sz="2400" dirty="0" smtClean="0">
                <a:solidFill>
                  <a:schemeClr val="tx1"/>
                </a:solidFill>
                <a:latin typeface="+mn-lt"/>
              </a:rPr>
            </a:br>
            <a:r>
              <a:rPr lang="en-US" sz="2400" dirty="0" smtClean="0">
                <a:solidFill>
                  <a:schemeClr val="tx1"/>
                </a:solidFill>
                <a:latin typeface="+mn-lt"/>
              </a:rPr>
              <a:t>- </a:t>
            </a:r>
            <a:r>
              <a:rPr lang="en-US" sz="2400" dirty="0" err="1" smtClean="0">
                <a:solidFill>
                  <a:schemeClr val="tx1"/>
                </a:solidFill>
                <a:latin typeface="+mn-lt"/>
              </a:rPr>
              <a:t>Hij</a:t>
            </a:r>
            <a:r>
              <a:rPr lang="en-US" sz="2400" dirty="0" smtClean="0">
                <a:solidFill>
                  <a:schemeClr val="tx1"/>
                </a:solidFill>
                <a:latin typeface="+mn-lt"/>
              </a:rPr>
              <a:t> </a:t>
            </a:r>
            <a:r>
              <a:rPr lang="en-US" sz="2400" dirty="0" err="1" smtClean="0">
                <a:solidFill>
                  <a:schemeClr val="tx1"/>
                </a:solidFill>
                <a:latin typeface="+mn-lt"/>
              </a:rPr>
              <a:t>save</a:t>
            </a:r>
            <a:r>
              <a:rPr lang="en-US" sz="2400" i="1" dirty="0" err="1" smtClean="0">
                <a:solidFill>
                  <a:srgbClr val="FF0000"/>
                </a:solidFill>
                <a:latin typeface="+mn-lt"/>
              </a:rPr>
              <a:t>t</a:t>
            </a:r>
            <a:r>
              <a:rPr lang="en-US" sz="2400" dirty="0" smtClean="0">
                <a:solidFill>
                  <a:schemeClr val="tx1"/>
                </a:solidFill>
                <a:latin typeface="+mn-lt"/>
              </a:rPr>
              <a:t> het document en </a:t>
            </a:r>
            <a:r>
              <a:rPr lang="en-US" sz="2400" dirty="0" err="1" smtClean="0">
                <a:solidFill>
                  <a:schemeClr val="tx1"/>
                </a:solidFill>
                <a:latin typeface="+mn-lt"/>
              </a:rPr>
              <a:t>delete</a:t>
            </a:r>
            <a:r>
              <a:rPr lang="en-US" sz="2400" i="1" dirty="0" err="1" smtClean="0">
                <a:solidFill>
                  <a:srgbClr val="FF0000"/>
                </a:solidFill>
                <a:latin typeface="+mn-lt"/>
              </a:rPr>
              <a:t>t</a:t>
            </a:r>
            <a:r>
              <a:rPr lang="en-US" sz="2400" i="1" dirty="0" smtClean="0">
                <a:solidFill>
                  <a:schemeClr val="tx1"/>
                </a:solidFill>
                <a:latin typeface="+mn-lt"/>
              </a:rPr>
              <a:t> </a:t>
            </a:r>
            <a:r>
              <a:rPr lang="en-US" sz="2400" dirty="0" smtClean="0">
                <a:solidFill>
                  <a:schemeClr val="tx1"/>
                </a:solidFill>
                <a:latin typeface="+mn-lt"/>
              </a:rPr>
              <a:t>het.</a:t>
            </a:r>
            <a:br>
              <a:rPr lang="en-US" sz="2400" dirty="0" smtClean="0">
                <a:solidFill>
                  <a:schemeClr val="tx1"/>
                </a:solidFill>
                <a:latin typeface="+mn-lt"/>
              </a:rPr>
            </a:br>
            <a:r>
              <a:rPr lang="en-US" sz="2400" dirty="0" smtClean="0">
                <a:solidFill>
                  <a:schemeClr val="tx1"/>
                </a:solidFill>
                <a:latin typeface="+mn-lt"/>
              </a:rPr>
              <a:t/>
            </a:r>
            <a:br>
              <a:rPr lang="en-US" sz="2400" dirty="0" smtClean="0">
                <a:solidFill>
                  <a:schemeClr val="tx1"/>
                </a:solidFill>
                <a:latin typeface="+mn-lt"/>
              </a:rPr>
            </a:br>
            <a:r>
              <a:rPr lang="en-US" sz="2400" dirty="0" smtClean="0">
                <a:solidFill>
                  <a:schemeClr val="tx1"/>
                </a:solidFill>
                <a:latin typeface="+mn-lt"/>
              </a:rPr>
              <a:t>- </a:t>
            </a:r>
            <a:r>
              <a:rPr lang="en-US" sz="2400" dirty="0" err="1" smtClean="0">
                <a:solidFill>
                  <a:schemeClr val="tx1"/>
                </a:solidFill>
                <a:latin typeface="+mn-lt"/>
              </a:rPr>
              <a:t>Hij</a:t>
            </a:r>
            <a:r>
              <a:rPr lang="en-US" sz="2400" dirty="0" smtClean="0">
                <a:solidFill>
                  <a:schemeClr val="tx1"/>
                </a:solidFill>
                <a:latin typeface="+mn-lt"/>
              </a:rPr>
              <a:t> </a:t>
            </a:r>
            <a:r>
              <a:rPr lang="en-US" sz="2400" dirty="0" err="1" smtClean="0">
                <a:solidFill>
                  <a:schemeClr val="tx1"/>
                </a:solidFill>
                <a:latin typeface="+mn-lt"/>
              </a:rPr>
              <a:t>sav</a:t>
            </a:r>
            <a:r>
              <a:rPr lang="en-US" sz="2400" i="1" dirty="0" err="1" smtClean="0">
                <a:solidFill>
                  <a:srgbClr val="FF0000"/>
                </a:solidFill>
                <a:latin typeface="+mn-lt"/>
              </a:rPr>
              <a:t>ede</a:t>
            </a:r>
            <a:r>
              <a:rPr lang="en-US" sz="2400" dirty="0" smtClean="0">
                <a:solidFill>
                  <a:srgbClr val="FF0000"/>
                </a:solidFill>
                <a:latin typeface="+mn-lt"/>
              </a:rPr>
              <a:t> </a:t>
            </a:r>
            <a:r>
              <a:rPr lang="en-US" sz="2400" dirty="0" smtClean="0">
                <a:solidFill>
                  <a:schemeClr val="tx1"/>
                </a:solidFill>
                <a:latin typeface="+mn-lt"/>
              </a:rPr>
              <a:t>het document en </a:t>
            </a:r>
            <a:r>
              <a:rPr lang="en-US" sz="2400" dirty="0" err="1" smtClean="0">
                <a:solidFill>
                  <a:schemeClr val="tx1"/>
                </a:solidFill>
                <a:latin typeface="+mn-lt"/>
              </a:rPr>
              <a:t>delet</a:t>
            </a:r>
            <a:r>
              <a:rPr lang="en-US" sz="2400" i="1" dirty="0" err="1" smtClean="0">
                <a:solidFill>
                  <a:srgbClr val="FF0000"/>
                </a:solidFill>
                <a:latin typeface="+mn-lt"/>
              </a:rPr>
              <a:t>ete</a:t>
            </a:r>
            <a:r>
              <a:rPr lang="en-US" sz="2400" i="1" dirty="0" smtClean="0">
                <a:solidFill>
                  <a:srgbClr val="FF0000"/>
                </a:solidFill>
                <a:latin typeface="+mn-lt"/>
              </a:rPr>
              <a:t> </a:t>
            </a:r>
            <a:r>
              <a:rPr lang="en-US" sz="2400" dirty="0" smtClean="0">
                <a:solidFill>
                  <a:schemeClr val="tx1"/>
                </a:solidFill>
                <a:latin typeface="+mn-lt"/>
              </a:rPr>
              <a:t>het     </a:t>
            </a:r>
            <a:r>
              <a:rPr lang="en-US" sz="2400" dirty="0" err="1" smtClean="0">
                <a:solidFill>
                  <a:schemeClr val="tx1"/>
                </a:solidFill>
                <a:latin typeface="+mn-lt"/>
              </a:rPr>
              <a:t>daarna</a:t>
            </a:r>
            <a:r>
              <a:rPr lang="en-US" sz="2400" dirty="0" smtClean="0">
                <a:solidFill>
                  <a:schemeClr val="tx1"/>
                </a:solidFill>
                <a:latin typeface="+mn-lt"/>
              </a:rPr>
              <a:t>.</a:t>
            </a:r>
            <a:r>
              <a:rPr lang="nl-NL" sz="2400" dirty="0" smtClean="0">
                <a:solidFill>
                  <a:schemeClr val="tx1"/>
                </a:solidFill>
                <a:latin typeface="+mn-lt"/>
              </a:rPr>
              <a:t/>
            </a:r>
            <a:br>
              <a:rPr lang="nl-NL" sz="2400" dirty="0" smtClean="0">
                <a:solidFill>
                  <a:schemeClr val="tx1"/>
                </a:solidFill>
                <a:latin typeface="+mn-lt"/>
              </a:rPr>
            </a:br>
            <a:r>
              <a:rPr lang="nl-NL" sz="2400" dirty="0" smtClean="0">
                <a:solidFill>
                  <a:schemeClr val="tx1"/>
                </a:solidFill>
                <a:latin typeface="+mn-lt"/>
              </a:rPr>
              <a:t/>
            </a:r>
            <a:br>
              <a:rPr lang="nl-NL" sz="2400" dirty="0" smtClean="0">
                <a:solidFill>
                  <a:schemeClr val="tx1"/>
                </a:solidFill>
                <a:latin typeface="+mn-lt"/>
              </a:rPr>
            </a:br>
            <a:endParaRPr lang="nl-NL" sz="2400" dirty="0">
              <a:solidFill>
                <a:schemeClr val="tx1"/>
              </a:solidFill>
              <a:latin typeface="+mn-lt"/>
            </a:endParaRPr>
          </a:p>
        </p:txBody>
      </p:sp>
      <p:sp>
        <p:nvSpPr>
          <p:cNvPr id="3" name="Tijdelijke aanduiding voor tekst 2"/>
          <p:cNvSpPr>
            <a:spLocks noGrp="1"/>
          </p:cNvSpPr>
          <p:nvPr>
            <p:ph type="body" idx="1"/>
          </p:nvPr>
        </p:nvSpPr>
        <p:spPr>
          <a:xfrm>
            <a:off x="722313" y="1340769"/>
            <a:ext cx="7772400" cy="648071"/>
          </a:xfrm>
        </p:spPr>
        <p:txBody>
          <a:bodyPr/>
          <a:lstStyle/>
          <a:p>
            <a:pPr algn="ctr"/>
            <a:r>
              <a:rPr lang="en-US" sz="4400" dirty="0" err="1" smtClean="0">
                <a:latin typeface="+mj-lt"/>
              </a:rPr>
              <a:t>voorbeelden</a:t>
            </a:r>
            <a:endParaRPr lang="nl-NL" sz="4400" dirty="0">
              <a:latin typeface="+mj-l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2313" y="2060848"/>
            <a:ext cx="7772400" cy="3708127"/>
          </a:xfrm>
        </p:spPr>
        <p:txBody>
          <a:bodyPr/>
          <a:lstStyle/>
          <a:p>
            <a:pPr>
              <a:lnSpc>
                <a:spcPct val="80000"/>
              </a:lnSpc>
            </a:pPr>
            <a:r>
              <a:rPr lang="en-US" sz="2400" dirty="0" smtClean="0">
                <a:solidFill>
                  <a:schemeClr val="tx1"/>
                </a:solidFill>
                <a:latin typeface="+mn-lt"/>
                <a:cs typeface="Lucida Sans Unicode" pitchFamily="34" charset="0"/>
              </a:rPr>
              <a:t/>
            </a:r>
            <a:br>
              <a:rPr lang="en-US" sz="2400" dirty="0" smtClean="0">
                <a:solidFill>
                  <a:schemeClr val="tx1"/>
                </a:solidFill>
                <a:latin typeface="+mn-lt"/>
                <a:cs typeface="Lucida Sans Unicode" pitchFamily="34" charset="0"/>
              </a:rPr>
            </a:br>
            <a:r>
              <a:rPr lang="en-US" sz="2400" dirty="0" smtClean="0">
                <a:solidFill>
                  <a:schemeClr val="tx1"/>
                </a:solidFill>
                <a:latin typeface="+mn-lt"/>
                <a:cs typeface="Lucida Sans Unicode" pitchFamily="34" charset="0"/>
              </a:rPr>
              <a:t>▶ </a:t>
            </a:r>
            <a:r>
              <a:rPr lang="en-US" sz="2400" dirty="0" smtClean="0">
                <a:solidFill>
                  <a:schemeClr val="tx1"/>
                </a:solidFill>
                <a:latin typeface="+mn-lt"/>
              </a:rPr>
              <a:t>De </a:t>
            </a:r>
            <a:r>
              <a:rPr lang="en-US" sz="2400" dirty="0" err="1" smtClean="0">
                <a:solidFill>
                  <a:schemeClr val="tx1"/>
                </a:solidFill>
                <a:latin typeface="+mn-lt"/>
              </a:rPr>
              <a:t>zin</a:t>
            </a:r>
            <a:r>
              <a:rPr lang="en-US" sz="2400" dirty="0" smtClean="0">
                <a:solidFill>
                  <a:schemeClr val="tx1"/>
                </a:solidFill>
                <a:latin typeface="+mn-lt"/>
              </a:rPr>
              <a:t> </a:t>
            </a:r>
            <a:r>
              <a:rPr lang="en-US" sz="2400" dirty="0" err="1" smtClean="0">
                <a:solidFill>
                  <a:schemeClr val="tx1"/>
                </a:solidFill>
                <a:latin typeface="+mn-lt"/>
              </a:rPr>
              <a:t>heeft</a:t>
            </a:r>
            <a:r>
              <a:rPr lang="en-US" sz="2400" dirty="0" smtClean="0">
                <a:solidFill>
                  <a:schemeClr val="tx1"/>
                </a:solidFill>
                <a:latin typeface="+mn-lt"/>
              </a:rPr>
              <a:t> </a:t>
            </a:r>
            <a:r>
              <a:rPr lang="en-US" sz="2400" dirty="0" err="1" smtClean="0">
                <a:solidFill>
                  <a:schemeClr val="tx1"/>
                </a:solidFill>
                <a:latin typeface="+mn-lt"/>
              </a:rPr>
              <a:t>geen</a:t>
            </a:r>
            <a:r>
              <a:rPr lang="en-US" sz="2400" dirty="0" smtClean="0">
                <a:solidFill>
                  <a:schemeClr val="tx1"/>
                </a:solidFill>
                <a:latin typeface="+mn-lt"/>
              </a:rPr>
              <a:t> </a:t>
            </a:r>
            <a:r>
              <a:rPr lang="en-US" sz="2400" dirty="0" err="1" smtClean="0">
                <a:solidFill>
                  <a:schemeClr val="tx1"/>
                </a:solidFill>
                <a:latin typeface="+mn-lt"/>
              </a:rPr>
              <a:t>onderwerp</a:t>
            </a:r>
            <a:r>
              <a:rPr lang="en-US" sz="2400" dirty="0" smtClean="0">
                <a:solidFill>
                  <a:schemeClr val="tx1"/>
                </a:solidFill>
                <a:latin typeface="+mn-lt"/>
              </a:rPr>
              <a:t>.</a:t>
            </a:r>
            <a:br>
              <a:rPr lang="en-US" sz="2400" dirty="0" smtClean="0">
                <a:solidFill>
                  <a:schemeClr val="tx1"/>
                </a:solidFill>
                <a:latin typeface="+mn-lt"/>
              </a:rPr>
            </a:br>
            <a:r>
              <a:rPr lang="en-US" sz="2400" dirty="0" smtClean="0">
                <a:solidFill>
                  <a:schemeClr val="tx1"/>
                </a:solidFill>
                <a:latin typeface="+mn-lt"/>
                <a:cs typeface="Lucida Sans Unicode" pitchFamily="34" charset="0"/>
              </a:rPr>
              <a:t>▶ </a:t>
            </a:r>
            <a:r>
              <a:rPr lang="en-US" sz="2400" dirty="0" err="1" smtClean="0">
                <a:solidFill>
                  <a:schemeClr val="tx1"/>
                </a:solidFill>
                <a:latin typeface="+mn-lt"/>
              </a:rPr>
              <a:t>Vertaal</a:t>
            </a:r>
            <a:r>
              <a:rPr lang="en-US" sz="2400" dirty="0" smtClean="0">
                <a:solidFill>
                  <a:schemeClr val="tx1"/>
                </a:solidFill>
                <a:latin typeface="+mn-lt"/>
              </a:rPr>
              <a:t> de </a:t>
            </a:r>
            <a:r>
              <a:rPr lang="en-US" sz="2400" dirty="0" err="1" smtClean="0">
                <a:solidFill>
                  <a:schemeClr val="tx1"/>
                </a:solidFill>
                <a:latin typeface="+mn-lt"/>
              </a:rPr>
              <a:t>zin</a:t>
            </a:r>
            <a:r>
              <a:rPr lang="en-US" sz="2400" dirty="0" smtClean="0">
                <a:solidFill>
                  <a:schemeClr val="tx1"/>
                </a:solidFill>
                <a:latin typeface="+mn-lt"/>
              </a:rPr>
              <a:t> met ‘Doe </a:t>
            </a:r>
            <a:r>
              <a:rPr lang="en-US" sz="2400" dirty="0" err="1" smtClean="0">
                <a:solidFill>
                  <a:schemeClr val="tx1"/>
                </a:solidFill>
                <a:latin typeface="+mn-lt"/>
              </a:rPr>
              <a:t>dat</a:t>
            </a:r>
            <a:r>
              <a:rPr lang="en-US" sz="2400" dirty="0" smtClean="0">
                <a:solidFill>
                  <a:schemeClr val="tx1"/>
                </a:solidFill>
                <a:latin typeface="+mn-lt"/>
              </a:rPr>
              <a:t>’.</a:t>
            </a:r>
            <a:br>
              <a:rPr lang="en-US" sz="2400" dirty="0" smtClean="0">
                <a:solidFill>
                  <a:schemeClr val="tx1"/>
                </a:solidFill>
                <a:latin typeface="+mn-lt"/>
              </a:rPr>
            </a:br>
            <a:r>
              <a:rPr lang="en-US" sz="2400" dirty="0" smtClean="0">
                <a:solidFill>
                  <a:schemeClr val="tx1"/>
                </a:solidFill>
                <a:latin typeface="+mn-lt"/>
                <a:cs typeface="Arial" charset="0"/>
              </a:rPr>
              <a:t>► </a:t>
            </a:r>
            <a:r>
              <a:rPr lang="en-US" sz="2400" dirty="0" err="1" smtClean="0">
                <a:solidFill>
                  <a:schemeClr val="tx1"/>
                </a:solidFill>
                <a:latin typeface="+mn-lt"/>
                <a:cs typeface="Arial" charset="0"/>
              </a:rPr>
              <a:t>Schrijf</a:t>
            </a:r>
            <a:r>
              <a:rPr lang="en-US" sz="2400" dirty="0" smtClean="0">
                <a:solidFill>
                  <a:schemeClr val="tx1"/>
                </a:solidFill>
                <a:latin typeface="+mn-lt"/>
                <a:cs typeface="Arial" charset="0"/>
              </a:rPr>
              <a:t> </a:t>
            </a:r>
            <a:r>
              <a:rPr lang="en-US" sz="2400" dirty="0" err="1" smtClean="0">
                <a:solidFill>
                  <a:schemeClr val="tx1"/>
                </a:solidFill>
                <a:latin typeface="+mn-lt"/>
                <a:cs typeface="Arial" charset="0"/>
              </a:rPr>
              <a:t>alleen</a:t>
            </a:r>
            <a:r>
              <a:rPr lang="en-US" sz="2400" dirty="0" smtClean="0">
                <a:solidFill>
                  <a:schemeClr val="tx1"/>
                </a:solidFill>
                <a:latin typeface="+mn-lt"/>
                <a:cs typeface="Arial" charset="0"/>
              </a:rPr>
              <a:t> de </a:t>
            </a:r>
            <a:r>
              <a:rPr lang="en-US" sz="2400" dirty="0" err="1" smtClean="0">
                <a:solidFill>
                  <a:schemeClr val="tx1"/>
                </a:solidFill>
                <a:latin typeface="+mn-lt"/>
                <a:cs typeface="Arial" charset="0"/>
              </a:rPr>
              <a:t>stam</a:t>
            </a:r>
            <a:r>
              <a:rPr lang="en-US" sz="2400" dirty="0" smtClean="0">
                <a:solidFill>
                  <a:schemeClr val="tx1"/>
                </a:solidFill>
                <a:latin typeface="+mn-lt"/>
                <a:cs typeface="Arial" charset="0"/>
              </a:rPr>
              <a:t> van het   </a:t>
            </a:r>
            <a:br>
              <a:rPr lang="en-US" sz="2400" dirty="0" smtClean="0">
                <a:solidFill>
                  <a:schemeClr val="tx1"/>
                </a:solidFill>
                <a:latin typeface="+mn-lt"/>
                <a:cs typeface="Arial" charset="0"/>
              </a:rPr>
            </a:br>
            <a:r>
              <a:rPr lang="en-US" sz="2400" dirty="0" smtClean="0">
                <a:solidFill>
                  <a:schemeClr val="tx1"/>
                </a:solidFill>
                <a:latin typeface="+mn-lt"/>
                <a:cs typeface="Arial" charset="0"/>
              </a:rPr>
              <a:t>    </a:t>
            </a:r>
            <a:r>
              <a:rPr lang="en-US" sz="2400" dirty="0" err="1" smtClean="0">
                <a:solidFill>
                  <a:schemeClr val="tx1"/>
                </a:solidFill>
                <a:latin typeface="+mn-lt"/>
                <a:cs typeface="Arial" charset="0"/>
              </a:rPr>
              <a:t>werkwoord</a:t>
            </a:r>
            <a:r>
              <a:rPr lang="en-US" sz="2400" dirty="0" smtClean="0">
                <a:solidFill>
                  <a:schemeClr val="tx1"/>
                </a:solidFill>
                <a:latin typeface="+mn-lt"/>
                <a:cs typeface="Arial" charset="0"/>
              </a:rPr>
              <a:t>.</a:t>
            </a:r>
            <a:br>
              <a:rPr lang="en-US" sz="2400" dirty="0" smtClean="0">
                <a:solidFill>
                  <a:schemeClr val="tx1"/>
                </a:solidFill>
                <a:latin typeface="+mn-lt"/>
                <a:cs typeface="Arial" charset="0"/>
              </a:rPr>
            </a:br>
            <a:r>
              <a:rPr lang="en-US" sz="2400" dirty="0" smtClean="0">
                <a:solidFill>
                  <a:schemeClr val="tx1"/>
                </a:solidFill>
                <a:latin typeface="+mn-lt"/>
                <a:cs typeface="Arial" charset="0"/>
              </a:rPr>
              <a:t/>
            </a:r>
            <a:br>
              <a:rPr lang="en-US" sz="2400" dirty="0" smtClean="0">
                <a:solidFill>
                  <a:schemeClr val="tx1"/>
                </a:solidFill>
                <a:latin typeface="+mn-lt"/>
                <a:cs typeface="Arial" charset="0"/>
              </a:rPr>
            </a:br>
            <a:r>
              <a:rPr lang="en-US" sz="2400" dirty="0" smtClean="0">
                <a:solidFill>
                  <a:schemeClr val="tx1"/>
                </a:solidFill>
                <a:latin typeface="+mn-lt"/>
                <a:cs typeface="Arial" charset="0"/>
              </a:rPr>
              <a:t>	</a:t>
            </a:r>
            <a:r>
              <a:rPr lang="en-US" sz="2400" i="1" dirty="0" err="1" smtClean="0">
                <a:solidFill>
                  <a:srgbClr val="FF0000"/>
                </a:solidFill>
                <a:latin typeface="+mn-lt"/>
                <a:cs typeface="Arial" charset="0"/>
              </a:rPr>
              <a:t>Ga</a:t>
            </a:r>
            <a:r>
              <a:rPr lang="en-US" sz="2400" dirty="0" smtClean="0">
                <a:solidFill>
                  <a:schemeClr val="tx1"/>
                </a:solidFill>
                <a:latin typeface="+mn-lt"/>
                <a:cs typeface="Arial" charset="0"/>
              </a:rPr>
              <a:t> </a:t>
            </a:r>
            <a:r>
              <a:rPr lang="en-US" sz="2400" dirty="0" err="1" smtClean="0">
                <a:solidFill>
                  <a:schemeClr val="tx1"/>
                </a:solidFill>
                <a:latin typeface="+mn-lt"/>
                <a:cs typeface="Arial" charset="0"/>
              </a:rPr>
              <a:t>weg</a:t>
            </a:r>
            <a:r>
              <a:rPr lang="en-US" sz="2400" dirty="0" smtClean="0">
                <a:solidFill>
                  <a:schemeClr val="tx1"/>
                </a:solidFill>
                <a:latin typeface="+mn-lt"/>
                <a:cs typeface="Arial" charset="0"/>
              </a:rPr>
              <a:t>!</a:t>
            </a:r>
            <a:br>
              <a:rPr lang="en-US" sz="2400" dirty="0" smtClean="0">
                <a:solidFill>
                  <a:schemeClr val="tx1"/>
                </a:solidFill>
                <a:latin typeface="+mn-lt"/>
                <a:cs typeface="Arial" charset="0"/>
              </a:rPr>
            </a:br>
            <a:r>
              <a:rPr lang="en-US" sz="2400" dirty="0" smtClean="0">
                <a:solidFill>
                  <a:schemeClr val="tx1"/>
                </a:solidFill>
                <a:latin typeface="+mn-lt"/>
                <a:cs typeface="Arial" charset="0"/>
              </a:rPr>
              <a:t>	</a:t>
            </a:r>
            <a:r>
              <a:rPr lang="en-US" sz="2400" i="1" dirty="0" smtClean="0">
                <a:solidFill>
                  <a:srgbClr val="FF0000"/>
                </a:solidFill>
                <a:latin typeface="+mn-lt"/>
                <a:cs typeface="Arial" charset="0"/>
              </a:rPr>
              <a:t>Pak</a:t>
            </a:r>
            <a:r>
              <a:rPr lang="en-US" sz="2400" dirty="0" smtClean="0">
                <a:solidFill>
                  <a:schemeClr val="tx1"/>
                </a:solidFill>
                <a:latin typeface="+mn-lt"/>
                <a:cs typeface="Arial" charset="0"/>
              </a:rPr>
              <a:t> je </a:t>
            </a:r>
            <a:r>
              <a:rPr lang="en-US" sz="2400" dirty="0" err="1" smtClean="0">
                <a:solidFill>
                  <a:schemeClr val="tx1"/>
                </a:solidFill>
                <a:latin typeface="+mn-lt"/>
                <a:cs typeface="Arial" charset="0"/>
              </a:rPr>
              <a:t>boek</a:t>
            </a:r>
            <a:r>
              <a:rPr lang="en-US" sz="2400" dirty="0" smtClean="0">
                <a:solidFill>
                  <a:schemeClr val="tx1"/>
                </a:solidFill>
                <a:latin typeface="+mn-lt"/>
                <a:cs typeface="Arial" charset="0"/>
              </a:rPr>
              <a:t>!</a:t>
            </a:r>
            <a:br>
              <a:rPr lang="en-US" sz="2400" dirty="0" smtClean="0">
                <a:solidFill>
                  <a:schemeClr val="tx1"/>
                </a:solidFill>
                <a:latin typeface="+mn-lt"/>
                <a:cs typeface="Arial" charset="0"/>
              </a:rPr>
            </a:br>
            <a:r>
              <a:rPr lang="en-US" sz="2400" dirty="0" smtClean="0">
                <a:solidFill>
                  <a:schemeClr val="tx1"/>
                </a:solidFill>
                <a:latin typeface="+mn-lt"/>
                <a:cs typeface="Arial" charset="0"/>
              </a:rPr>
              <a:t>	</a:t>
            </a:r>
            <a:r>
              <a:rPr lang="en-US" sz="2400" i="1" dirty="0" err="1" smtClean="0">
                <a:solidFill>
                  <a:srgbClr val="FF0000"/>
                </a:solidFill>
                <a:latin typeface="+mn-lt"/>
                <a:cs typeface="Arial" charset="0"/>
              </a:rPr>
              <a:t>Bied</a:t>
            </a:r>
            <a:r>
              <a:rPr lang="en-US" sz="2400" dirty="0" smtClean="0">
                <a:solidFill>
                  <a:schemeClr val="tx1"/>
                </a:solidFill>
                <a:latin typeface="+mn-lt"/>
                <a:cs typeface="Arial" charset="0"/>
              </a:rPr>
              <a:t> hem </a:t>
            </a:r>
            <a:r>
              <a:rPr lang="en-US" sz="2400" dirty="0" err="1" smtClean="0">
                <a:solidFill>
                  <a:schemeClr val="tx1"/>
                </a:solidFill>
                <a:latin typeface="+mn-lt"/>
                <a:cs typeface="Arial" charset="0"/>
              </a:rPr>
              <a:t>een</a:t>
            </a:r>
            <a:r>
              <a:rPr lang="en-US" sz="2400" dirty="0" smtClean="0">
                <a:solidFill>
                  <a:schemeClr val="tx1"/>
                </a:solidFill>
                <a:latin typeface="+mn-lt"/>
                <a:cs typeface="Arial" charset="0"/>
              </a:rPr>
              <a:t> </a:t>
            </a:r>
            <a:r>
              <a:rPr lang="en-US" sz="2400" dirty="0" err="1" smtClean="0">
                <a:solidFill>
                  <a:schemeClr val="tx1"/>
                </a:solidFill>
                <a:latin typeface="+mn-lt"/>
                <a:cs typeface="Arial" charset="0"/>
              </a:rPr>
              <a:t>kans</a:t>
            </a:r>
            <a:r>
              <a:rPr lang="en-US" sz="2400" dirty="0" smtClean="0">
                <a:solidFill>
                  <a:schemeClr val="tx1"/>
                </a:solidFill>
                <a:latin typeface="+mn-lt"/>
                <a:cs typeface="Arial" charset="0"/>
              </a:rPr>
              <a:t>!</a:t>
            </a:r>
            <a:br>
              <a:rPr lang="en-US" sz="2400" dirty="0" smtClean="0">
                <a:solidFill>
                  <a:schemeClr val="tx1"/>
                </a:solidFill>
                <a:latin typeface="+mn-lt"/>
                <a:cs typeface="Arial" charset="0"/>
              </a:rPr>
            </a:br>
            <a:r>
              <a:rPr lang="en-US" sz="2400" dirty="0" smtClean="0">
                <a:solidFill>
                  <a:schemeClr val="tx1"/>
                </a:solidFill>
                <a:latin typeface="+mn-lt"/>
                <a:cs typeface="Arial" charset="0"/>
              </a:rPr>
              <a:t>	</a:t>
            </a:r>
            <a:r>
              <a:rPr lang="en-US" sz="2400" i="1" dirty="0" smtClean="0">
                <a:solidFill>
                  <a:srgbClr val="FF0000"/>
                </a:solidFill>
                <a:latin typeface="+mn-lt"/>
                <a:cs typeface="Arial" charset="0"/>
              </a:rPr>
              <a:t>Word</a:t>
            </a:r>
            <a:r>
              <a:rPr lang="en-US" sz="2400" dirty="0" smtClean="0">
                <a:solidFill>
                  <a:schemeClr val="tx1"/>
                </a:solidFill>
                <a:latin typeface="+mn-lt"/>
                <a:cs typeface="Arial" charset="0"/>
              </a:rPr>
              <a:t> </a:t>
            </a:r>
            <a:r>
              <a:rPr lang="en-US" sz="2400" dirty="0" err="1" smtClean="0">
                <a:solidFill>
                  <a:schemeClr val="tx1"/>
                </a:solidFill>
                <a:latin typeface="+mn-lt"/>
                <a:cs typeface="Arial" charset="0"/>
              </a:rPr>
              <a:t>spellingdeskundige</a:t>
            </a:r>
            <a:r>
              <a:rPr lang="en-US" sz="2400" dirty="0" smtClean="0">
                <a:solidFill>
                  <a:schemeClr val="tx1"/>
                </a:solidFill>
                <a:latin typeface="+mn-lt"/>
                <a:cs typeface="Arial" charset="0"/>
              </a:rPr>
              <a:t>!</a:t>
            </a:r>
            <a:br>
              <a:rPr lang="en-US" sz="2400" dirty="0" smtClean="0">
                <a:solidFill>
                  <a:schemeClr val="tx1"/>
                </a:solidFill>
                <a:latin typeface="+mn-lt"/>
                <a:cs typeface="Arial" charset="0"/>
              </a:rPr>
            </a:br>
            <a:r>
              <a:rPr lang="nl-NL" sz="2400" dirty="0" smtClean="0">
                <a:solidFill>
                  <a:schemeClr val="tx1"/>
                </a:solidFill>
                <a:latin typeface="+mn-lt"/>
              </a:rPr>
              <a:t/>
            </a:r>
            <a:br>
              <a:rPr lang="nl-NL" sz="2400" dirty="0" smtClean="0">
                <a:solidFill>
                  <a:schemeClr val="tx1"/>
                </a:solidFill>
                <a:latin typeface="+mn-lt"/>
              </a:rPr>
            </a:br>
            <a:endParaRPr lang="nl-NL" sz="2400" dirty="0">
              <a:solidFill>
                <a:schemeClr val="tx1"/>
              </a:solidFill>
              <a:latin typeface="+mn-lt"/>
            </a:endParaRPr>
          </a:p>
        </p:txBody>
      </p:sp>
      <p:sp>
        <p:nvSpPr>
          <p:cNvPr id="3" name="Tijdelijke aanduiding voor tekst 2"/>
          <p:cNvSpPr>
            <a:spLocks noGrp="1"/>
          </p:cNvSpPr>
          <p:nvPr>
            <p:ph type="body" idx="1"/>
          </p:nvPr>
        </p:nvSpPr>
        <p:spPr>
          <a:xfrm>
            <a:off x="722313" y="1340769"/>
            <a:ext cx="7772400" cy="648071"/>
          </a:xfrm>
        </p:spPr>
        <p:txBody>
          <a:bodyPr/>
          <a:lstStyle/>
          <a:p>
            <a:pPr algn="ctr"/>
            <a:r>
              <a:rPr lang="en-US" sz="4400" dirty="0" smtClean="0">
                <a:latin typeface="+mj-lt"/>
              </a:rPr>
              <a:t>de </a:t>
            </a:r>
            <a:r>
              <a:rPr lang="en-US" sz="4400" dirty="0" err="1" smtClean="0">
                <a:latin typeface="+mj-lt"/>
              </a:rPr>
              <a:t>gebiedende</a:t>
            </a:r>
            <a:r>
              <a:rPr lang="en-US" sz="4400" dirty="0" smtClean="0">
                <a:latin typeface="+mj-lt"/>
              </a:rPr>
              <a:t> </a:t>
            </a:r>
            <a:r>
              <a:rPr lang="en-US" sz="4400" dirty="0" err="1" smtClean="0">
                <a:latin typeface="+mj-lt"/>
              </a:rPr>
              <a:t>wijs</a:t>
            </a:r>
            <a:endParaRPr lang="nl-NL" sz="4400" dirty="0">
              <a:latin typeface="+mj-l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5"/>
          <p:cNvSpPr txBox="1">
            <a:spLocks/>
          </p:cNvSpPr>
          <p:nvPr/>
        </p:nvSpPr>
        <p:spPr bwMode="auto">
          <a:xfrm>
            <a:off x="3059113" y="836613"/>
            <a:ext cx="2571750" cy="64817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ctr" defTabSz="914400" rtl="0" eaLnBrk="1" fontAlgn="base" latinLnBrk="0" hangingPunct="1">
              <a:lnSpc>
                <a:spcPct val="100000"/>
              </a:lnSpc>
              <a:spcBef>
                <a:spcPct val="20000"/>
              </a:spcBef>
              <a:spcAft>
                <a:spcPct val="0"/>
              </a:spcAft>
              <a:buClrTx/>
              <a:buSzTx/>
              <a:buFontTx/>
              <a:buNone/>
              <a:tabLst/>
              <a:defRPr/>
            </a:pPr>
            <a:endParaRPr kumimoji="0" lang="en-GB" sz="1400" b="1" i="0" u="none" strike="noStrike" kern="0" cap="none" spc="0" normalizeH="0" baseline="0" noProof="0" dirty="0" smtClean="0">
              <a:ln>
                <a:noFill/>
              </a:ln>
              <a:solidFill>
                <a:srgbClr val="2C4274"/>
              </a:solidFill>
              <a:effectLst/>
              <a:uLnTx/>
              <a:uFillTx/>
              <a:latin typeface="+mn-lt"/>
              <a:ea typeface="+mn-ea"/>
              <a:cs typeface="+mn-cs"/>
            </a:endParaRPr>
          </a:p>
          <a:p>
            <a:pPr marL="342900" marR="0" lvl="0" indent="-342900" algn="ctr" defTabSz="914400" rtl="0" eaLnBrk="1" fontAlgn="base" latinLnBrk="0" hangingPunct="1">
              <a:lnSpc>
                <a:spcPct val="100000"/>
              </a:lnSpc>
              <a:spcBef>
                <a:spcPct val="20000"/>
              </a:spcBef>
              <a:spcAft>
                <a:spcPct val="0"/>
              </a:spcAft>
              <a:buClrTx/>
              <a:buSzTx/>
              <a:buFontTx/>
              <a:buNone/>
              <a:tabLst/>
              <a:defRPr/>
            </a:pPr>
            <a:endParaRPr lang="en-GB" sz="1400" b="1" kern="0" dirty="0" smtClean="0">
              <a:solidFill>
                <a:srgbClr val="2C4274"/>
              </a:solidFill>
              <a:latin typeface="+mn-lt"/>
            </a:endParaRPr>
          </a:p>
          <a:p>
            <a:pPr marL="342900" marR="0" lvl="0" indent="-342900" algn="ctr" defTabSz="914400" rtl="0" eaLnBrk="1" fontAlgn="base" latinLnBrk="0" hangingPunct="1">
              <a:lnSpc>
                <a:spcPct val="100000"/>
              </a:lnSpc>
              <a:spcBef>
                <a:spcPct val="20000"/>
              </a:spcBef>
              <a:spcAft>
                <a:spcPct val="0"/>
              </a:spcAft>
              <a:buClrTx/>
              <a:buSzTx/>
              <a:buFontTx/>
              <a:buNone/>
              <a:tabLst/>
              <a:defRPr/>
            </a:pPr>
            <a:r>
              <a:rPr kumimoji="0" lang="en-GB" sz="1400" b="1" i="0" u="none" strike="noStrike" kern="0" cap="none" spc="0" normalizeH="0" baseline="0" noProof="0" dirty="0" smtClean="0">
                <a:ln>
                  <a:noFill/>
                </a:ln>
                <a:solidFill>
                  <a:srgbClr val="2C4274"/>
                </a:solidFill>
                <a:effectLst/>
                <a:uLnTx/>
                <a:uFillTx/>
                <a:latin typeface="+mn-lt"/>
                <a:ea typeface="+mn-ea"/>
                <a:cs typeface="+mn-cs"/>
              </a:rPr>
              <a:t>PERSOONSVORM</a:t>
            </a:r>
          </a:p>
        </p:txBody>
      </p:sp>
      <p:cxnSp>
        <p:nvCxnSpPr>
          <p:cNvPr id="3" name="Rechte verbindingslijn 2"/>
          <p:cNvCxnSpPr>
            <a:endCxn id="5" idx="2"/>
          </p:cNvCxnSpPr>
          <p:nvPr/>
        </p:nvCxnSpPr>
        <p:spPr>
          <a:xfrm flipH="1">
            <a:off x="2363788" y="1700808"/>
            <a:ext cx="1848172" cy="321469"/>
          </a:xfrm>
          <a:prstGeom prst="line">
            <a:avLst/>
          </a:prstGeom>
        </p:spPr>
        <p:style>
          <a:lnRef idx="1">
            <a:schemeClr val="accent1"/>
          </a:lnRef>
          <a:fillRef idx="0">
            <a:schemeClr val="accent1"/>
          </a:fillRef>
          <a:effectRef idx="0">
            <a:schemeClr val="accent1"/>
          </a:effectRef>
          <a:fontRef idx="minor">
            <a:schemeClr val="tx1"/>
          </a:fontRef>
        </p:style>
      </p:cxnSp>
      <p:cxnSp>
        <p:nvCxnSpPr>
          <p:cNvPr id="4" name="Rechte verbindingslijn 3"/>
          <p:cNvCxnSpPr/>
          <p:nvPr/>
        </p:nvCxnSpPr>
        <p:spPr>
          <a:xfrm>
            <a:off x="4355976" y="1700808"/>
            <a:ext cx="2286000" cy="351954"/>
          </a:xfrm>
          <a:prstGeom prst="line">
            <a:avLst/>
          </a:prstGeom>
        </p:spPr>
        <p:style>
          <a:lnRef idx="1">
            <a:schemeClr val="accent1"/>
          </a:lnRef>
          <a:fillRef idx="0">
            <a:schemeClr val="accent1"/>
          </a:fillRef>
          <a:effectRef idx="0">
            <a:schemeClr val="accent1"/>
          </a:effectRef>
          <a:fontRef idx="minor">
            <a:schemeClr val="tx1"/>
          </a:fontRef>
        </p:style>
      </p:cxnSp>
      <p:sp>
        <p:nvSpPr>
          <p:cNvPr id="5" name="Tekstvak 4"/>
          <p:cNvSpPr txBox="1">
            <a:spLocks noChangeArrowheads="1"/>
          </p:cNvSpPr>
          <p:nvPr/>
        </p:nvSpPr>
        <p:spPr bwMode="auto">
          <a:xfrm>
            <a:off x="2143125" y="1714500"/>
            <a:ext cx="441325" cy="307777"/>
          </a:xfrm>
          <a:prstGeom prst="rect">
            <a:avLst/>
          </a:prstGeom>
          <a:noFill/>
          <a:ln w="9525">
            <a:noFill/>
            <a:miter lim="800000"/>
            <a:headEnd/>
            <a:tailEnd/>
          </a:ln>
        </p:spPr>
        <p:txBody>
          <a:bodyPr>
            <a:spAutoFit/>
          </a:bodyPr>
          <a:lstStyle/>
          <a:p>
            <a:r>
              <a:rPr lang="en-GB" sz="1400" b="1"/>
              <a:t>JA</a:t>
            </a:r>
          </a:p>
        </p:txBody>
      </p:sp>
      <p:sp>
        <p:nvSpPr>
          <p:cNvPr id="6" name="Tekstvak 5"/>
          <p:cNvSpPr txBox="1">
            <a:spLocks noChangeArrowheads="1"/>
          </p:cNvSpPr>
          <p:nvPr/>
        </p:nvSpPr>
        <p:spPr bwMode="auto">
          <a:xfrm>
            <a:off x="6643688" y="1785938"/>
            <a:ext cx="1285875" cy="307777"/>
          </a:xfrm>
          <a:prstGeom prst="rect">
            <a:avLst/>
          </a:prstGeom>
          <a:noFill/>
          <a:ln w="9525">
            <a:noFill/>
            <a:miter lim="800000"/>
            <a:headEnd/>
            <a:tailEnd/>
          </a:ln>
        </p:spPr>
        <p:txBody>
          <a:bodyPr>
            <a:spAutoFit/>
          </a:bodyPr>
          <a:lstStyle/>
          <a:p>
            <a:r>
              <a:rPr lang="en-GB" sz="1400"/>
              <a:t>NEE</a:t>
            </a:r>
          </a:p>
        </p:txBody>
      </p:sp>
      <p:cxnSp>
        <p:nvCxnSpPr>
          <p:cNvPr id="7" name="Rechte verbindingslijn 6"/>
          <p:cNvCxnSpPr/>
          <p:nvPr/>
        </p:nvCxnSpPr>
        <p:spPr>
          <a:xfrm rot="10800000" flipV="1">
            <a:off x="1643063" y="2071688"/>
            <a:ext cx="642937" cy="21431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Rechte verbindingslijn 7"/>
          <p:cNvCxnSpPr/>
          <p:nvPr/>
        </p:nvCxnSpPr>
        <p:spPr>
          <a:xfrm>
            <a:off x="2357438" y="2071688"/>
            <a:ext cx="642937" cy="28575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kstvak 8"/>
          <p:cNvSpPr txBox="1">
            <a:spLocks noChangeArrowheads="1"/>
          </p:cNvSpPr>
          <p:nvPr/>
        </p:nvSpPr>
        <p:spPr bwMode="auto">
          <a:xfrm>
            <a:off x="971550" y="2286000"/>
            <a:ext cx="1079500" cy="307777"/>
          </a:xfrm>
          <a:prstGeom prst="rect">
            <a:avLst/>
          </a:prstGeom>
          <a:noFill/>
          <a:ln w="9525">
            <a:noFill/>
            <a:miter lim="800000"/>
            <a:headEnd/>
            <a:tailEnd/>
          </a:ln>
        </p:spPr>
        <p:txBody>
          <a:bodyPr>
            <a:spAutoFit/>
          </a:bodyPr>
          <a:lstStyle/>
          <a:p>
            <a:r>
              <a:rPr lang="en-GB" sz="1400" b="1"/>
              <a:t>O.T.T.</a:t>
            </a:r>
          </a:p>
        </p:txBody>
      </p:sp>
      <p:sp>
        <p:nvSpPr>
          <p:cNvPr id="10" name="Tekstvak 9"/>
          <p:cNvSpPr txBox="1">
            <a:spLocks noChangeArrowheads="1"/>
          </p:cNvSpPr>
          <p:nvPr/>
        </p:nvSpPr>
        <p:spPr bwMode="auto">
          <a:xfrm>
            <a:off x="3071813" y="2286000"/>
            <a:ext cx="1214437" cy="307777"/>
          </a:xfrm>
          <a:prstGeom prst="rect">
            <a:avLst/>
          </a:prstGeom>
          <a:noFill/>
          <a:ln w="9525">
            <a:noFill/>
            <a:miter lim="800000"/>
            <a:headEnd/>
            <a:tailEnd/>
          </a:ln>
        </p:spPr>
        <p:txBody>
          <a:bodyPr>
            <a:spAutoFit/>
          </a:bodyPr>
          <a:lstStyle/>
          <a:p>
            <a:r>
              <a:rPr lang="en-GB" sz="1400" b="1"/>
              <a:t>O.V.T.</a:t>
            </a:r>
          </a:p>
        </p:txBody>
      </p:sp>
      <p:sp>
        <p:nvSpPr>
          <p:cNvPr id="11" name="Tekstvak 10"/>
          <p:cNvSpPr txBox="1">
            <a:spLocks noChangeArrowheads="1"/>
          </p:cNvSpPr>
          <p:nvPr/>
        </p:nvSpPr>
        <p:spPr bwMode="auto">
          <a:xfrm>
            <a:off x="285750" y="3071813"/>
            <a:ext cx="2286000" cy="2462213"/>
          </a:xfrm>
          <a:prstGeom prst="rect">
            <a:avLst/>
          </a:prstGeom>
          <a:noFill/>
          <a:ln w="9525">
            <a:noFill/>
            <a:miter lim="800000"/>
            <a:headEnd/>
            <a:tailEnd/>
          </a:ln>
        </p:spPr>
        <p:txBody>
          <a:bodyPr>
            <a:spAutoFit/>
          </a:bodyPr>
          <a:lstStyle/>
          <a:p>
            <a:pPr>
              <a:buFont typeface="Wingdings" pitchFamily="2" charset="2"/>
              <a:buChar char="Ø"/>
            </a:pPr>
            <a:r>
              <a:rPr lang="en-GB" sz="1400" b="1" dirty="0"/>
              <a:t> INFINITIEF                 </a:t>
            </a:r>
          </a:p>
          <a:p>
            <a:pPr>
              <a:buFont typeface="Arial" charset="0"/>
              <a:buChar char="•"/>
            </a:pPr>
            <a:endParaRPr lang="en-GB" sz="1400" b="1" dirty="0"/>
          </a:p>
          <a:p>
            <a:pPr>
              <a:buFont typeface="Wingdings" pitchFamily="2" charset="2"/>
              <a:buChar char="Ø"/>
            </a:pPr>
            <a:r>
              <a:rPr lang="en-GB" sz="1400" b="1" dirty="0"/>
              <a:t> IK + STAM</a:t>
            </a:r>
          </a:p>
          <a:p>
            <a:r>
              <a:rPr lang="en-GB" sz="1400" b="1" dirty="0"/>
              <a:t>  STAM + JE/JIJ</a:t>
            </a:r>
          </a:p>
          <a:p>
            <a:endParaRPr lang="en-GB" sz="1400" b="1" dirty="0"/>
          </a:p>
          <a:p>
            <a:pPr>
              <a:buFont typeface="Wingdings" pitchFamily="2" charset="2"/>
              <a:buChar char="Ø"/>
            </a:pPr>
            <a:r>
              <a:rPr lang="en-GB" sz="1400" b="1" dirty="0"/>
              <a:t> HIJ          </a:t>
            </a:r>
          </a:p>
          <a:p>
            <a:r>
              <a:rPr lang="en-GB" sz="1400" b="1" dirty="0"/>
              <a:t>  ZIJ/ZE                              </a:t>
            </a:r>
          </a:p>
          <a:p>
            <a:r>
              <a:rPr lang="en-GB" sz="1400" b="1" dirty="0"/>
              <a:t>  HET         </a:t>
            </a:r>
            <a:r>
              <a:rPr lang="en-GB" sz="1400" b="1" dirty="0" smtClean="0"/>
              <a:t>   STAM </a:t>
            </a:r>
            <a:endParaRPr lang="en-GB" sz="1400" b="1" dirty="0"/>
          </a:p>
          <a:p>
            <a:r>
              <a:rPr lang="en-GB" sz="1400" b="1" dirty="0"/>
              <a:t>  JE/JIJ          +  T</a:t>
            </a:r>
          </a:p>
          <a:p>
            <a:r>
              <a:rPr lang="en-GB" sz="1400" b="1" dirty="0"/>
              <a:t>  U</a:t>
            </a:r>
          </a:p>
          <a:p>
            <a:r>
              <a:rPr lang="en-GB" sz="1400" b="1" dirty="0"/>
              <a:t>  MEN</a:t>
            </a:r>
          </a:p>
        </p:txBody>
      </p:sp>
      <p:cxnSp>
        <p:nvCxnSpPr>
          <p:cNvPr id="12" name="Rechte verbindingslijn 11"/>
          <p:cNvCxnSpPr>
            <a:stCxn id="9" idx="2"/>
          </p:cNvCxnSpPr>
          <p:nvPr/>
        </p:nvCxnSpPr>
        <p:spPr>
          <a:xfrm flipH="1">
            <a:off x="1500188" y="2593777"/>
            <a:ext cx="11112" cy="478036"/>
          </a:xfrm>
          <a:prstGeom prst="line">
            <a:avLst/>
          </a:prstGeom>
        </p:spPr>
        <p:style>
          <a:lnRef idx="1">
            <a:schemeClr val="accent1"/>
          </a:lnRef>
          <a:fillRef idx="0">
            <a:schemeClr val="accent1"/>
          </a:fillRef>
          <a:effectRef idx="0">
            <a:schemeClr val="accent1"/>
          </a:effectRef>
          <a:fontRef idx="minor">
            <a:schemeClr val="tx1"/>
          </a:fontRef>
        </p:style>
      </p:cxnSp>
      <p:sp>
        <p:nvSpPr>
          <p:cNvPr id="13" name="Rechteraccolade 12"/>
          <p:cNvSpPr/>
          <p:nvPr/>
        </p:nvSpPr>
        <p:spPr>
          <a:xfrm>
            <a:off x="971600" y="4149080"/>
            <a:ext cx="288032" cy="1282452"/>
          </a:xfrm>
          <a:prstGeom prst="rightBrace">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sz="1400"/>
          </a:p>
        </p:txBody>
      </p:sp>
      <p:sp>
        <p:nvSpPr>
          <p:cNvPr id="14" name="Tekstvak 13"/>
          <p:cNvSpPr txBox="1">
            <a:spLocks noChangeArrowheads="1"/>
          </p:cNvSpPr>
          <p:nvPr/>
        </p:nvSpPr>
        <p:spPr bwMode="auto">
          <a:xfrm>
            <a:off x="2786063" y="3071813"/>
            <a:ext cx="2786062" cy="1169551"/>
          </a:xfrm>
          <a:prstGeom prst="rect">
            <a:avLst/>
          </a:prstGeom>
          <a:noFill/>
          <a:ln w="9525">
            <a:noFill/>
            <a:miter lim="800000"/>
            <a:headEnd/>
            <a:tailEnd/>
          </a:ln>
        </p:spPr>
        <p:txBody>
          <a:bodyPr>
            <a:spAutoFit/>
          </a:bodyPr>
          <a:lstStyle/>
          <a:p>
            <a:pPr>
              <a:buFont typeface="Wingdings" pitchFamily="2" charset="2"/>
              <a:buChar char="Ø"/>
            </a:pPr>
            <a:r>
              <a:rPr lang="en-GB" sz="1400" dirty="0"/>
              <a:t>‘</a:t>
            </a:r>
            <a:r>
              <a:rPr lang="en-GB" sz="1400" b="1" dirty="0"/>
              <a:t>T KOFSCHIP</a:t>
            </a:r>
          </a:p>
          <a:p>
            <a:r>
              <a:rPr lang="en-GB" sz="1400" b="1" dirty="0"/>
              <a:t>= LAATSTE LETTER</a:t>
            </a:r>
          </a:p>
          <a:p>
            <a:r>
              <a:rPr lang="en-GB" sz="1400" b="1" dirty="0"/>
              <a:t>   STAM             -TE</a:t>
            </a:r>
          </a:p>
          <a:p>
            <a:endParaRPr lang="en-GB" sz="1400" b="1" dirty="0"/>
          </a:p>
          <a:p>
            <a:pPr>
              <a:buFont typeface="Wingdings" pitchFamily="2" charset="2"/>
              <a:buChar char="Ø"/>
            </a:pPr>
            <a:r>
              <a:rPr lang="en-GB" sz="1400" b="1" dirty="0"/>
              <a:t> ANDERS         -DE</a:t>
            </a:r>
          </a:p>
        </p:txBody>
      </p:sp>
      <p:cxnSp>
        <p:nvCxnSpPr>
          <p:cNvPr id="15" name="Rechte verbindingslijn 14"/>
          <p:cNvCxnSpPr>
            <a:stCxn id="10" idx="2"/>
          </p:cNvCxnSpPr>
          <p:nvPr/>
        </p:nvCxnSpPr>
        <p:spPr>
          <a:xfrm flipH="1">
            <a:off x="3429002" y="2593777"/>
            <a:ext cx="250030" cy="478036"/>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Rechte verbindingslijn met pijl 15"/>
          <p:cNvCxnSpPr/>
          <p:nvPr/>
        </p:nvCxnSpPr>
        <p:spPr>
          <a:xfrm>
            <a:off x="3563888" y="3645024"/>
            <a:ext cx="42862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Rechte verbindingslijn met pijl 16"/>
          <p:cNvCxnSpPr/>
          <p:nvPr/>
        </p:nvCxnSpPr>
        <p:spPr>
          <a:xfrm>
            <a:off x="3779912" y="4077072"/>
            <a:ext cx="28803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Rechte verbindingslijn 17"/>
          <p:cNvCxnSpPr/>
          <p:nvPr/>
        </p:nvCxnSpPr>
        <p:spPr>
          <a:xfrm rot="5400000">
            <a:off x="6322219" y="2464594"/>
            <a:ext cx="785812" cy="0"/>
          </a:xfrm>
          <a:prstGeom prst="line">
            <a:avLst/>
          </a:prstGeom>
        </p:spPr>
        <p:style>
          <a:lnRef idx="1">
            <a:schemeClr val="accent1"/>
          </a:lnRef>
          <a:fillRef idx="0">
            <a:schemeClr val="accent1"/>
          </a:fillRef>
          <a:effectRef idx="0">
            <a:schemeClr val="accent1"/>
          </a:effectRef>
          <a:fontRef idx="minor">
            <a:schemeClr val="tx1"/>
          </a:fontRef>
        </p:style>
      </p:cxnSp>
      <p:sp>
        <p:nvSpPr>
          <p:cNvPr id="19" name="Tekstvak 18"/>
          <p:cNvSpPr txBox="1">
            <a:spLocks noChangeArrowheads="1"/>
          </p:cNvSpPr>
          <p:nvPr/>
        </p:nvSpPr>
        <p:spPr bwMode="auto">
          <a:xfrm>
            <a:off x="6215063" y="2928938"/>
            <a:ext cx="2132379" cy="1600438"/>
          </a:xfrm>
          <a:prstGeom prst="rect">
            <a:avLst/>
          </a:prstGeom>
          <a:noFill/>
          <a:ln w="9525">
            <a:noFill/>
            <a:miter lim="800000"/>
            <a:headEnd/>
            <a:tailEnd/>
          </a:ln>
        </p:spPr>
        <p:txBody>
          <a:bodyPr wrap="none">
            <a:spAutoFit/>
          </a:bodyPr>
          <a:lstStyle/>
          <a:p>
            <a:pPr>
              <a:buFont typeface="Wingdings" pitchFamily="2" charset="2"/>
              <a:buChar char="Ø"/>
            </a:pPr>
            <a:r>
              <a:rPr lang="en-GB" sz="1400" b="1"/>
              <a:t> VOLT. DEELWRD.</a:t>
            </a:r>
          </a:p>
          <a:p>
            <a:r>
              <a:rPr lang="en-GB" sz="1400" b="1"/>
              <a:t>    UITGANG O.V.T.</a:t>
            </a:r>
          </a:p>
          <a:p>
            <a:endParaRPr lang="en-GB" sz="1400" b="1"/>
          </a:p>
          <a:p>
            <a:pPr>
              <a:buFont typeface="Wingdings" pitchFamily="2" charset="2"/>
              <a:buChar char="Ø"/>
            </a:pPr>
            <a:r>
              <a:rPr lang="en-GB" sz="1400" b="1"/>
              <a:t> BIJV. GEBRUIKT</a:t>
            </a:r>
          </a:p>
          <a:p>
            <a:r>
              <a:rPr lang="en-GB" sz="1400" b="1"/>
              <a:t>  ZO KORT MOGELIJK</a:t>
            </a:r>
          </a:p>
          <a:p>
            <a:endParaRPr lang="en-GB" sz="1400" b="1"/>
          </a:p>
          <a:p>
            <a:pPr>
              <a:buFont typeface="Wingdings" pitchFamily="2" charset="2"/>
              <a:buChar char="Ø"/>
            </a:pPr>
            <a:r>
              <a:rPr lang="en-GB" sz="1400" b="1"/>
              <a:t> (TE +) INFINITIEF</a:t>
            </a:r>
          </a:p>
        </p:txBody>
      </p:sp>
      <p:cxnSp>
        <p:nvCxnSpPr>
          <p:cNvPr id="20" name="Rechte verbindingslijn met pijl 19"/>
          <p:cNvCxnSpPr/>
          <p:nvPr/>
        </p:nvCxnSpPr>
        <p:spPr>
          <a:xfrm>
            <a:off x="5940152" y="3284984"/>
            <a:ext cx="35718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a:off x="5940152" y="3933056"/>
            <a:ext cx="357188"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anim calcmode="lin" valueType="num">
                                      <p:cBhvr additive="base">
                                        <p:cTn id="19"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1">
                                            <p:txEl>
                                              <p:pRg st="0" end="0"/>
                                            </p:txEl>
                                          </p:spTgt>
                                        </p:tgtEl>
                                        <p:attrNameLst>
                                          <p:attrName>style.visibility</p:attrName>
                                        </p:attrNameLst>
                                      </p:cBhvr>
                                      <p:to>
                                        <p:strVal val="visible"/>
                                      </p:to>
                                    </p:set>
                                    <p:anim calcmode="lin" valueType="num">
                                      <p:cBhvr additive="base">
                                        <p:cTn id="25"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1">
                                            <p:txEl>
                                              <p:pRg st="2" end="2"/>
                                            </p:txEl>
                                          </p:spTgt>
                                        </p:tgtEl>
                                        <p:attrNameLst>
                                          <p:attrName>style.visibility</p:attrName>
                                        </p:attrNameLst>
                                      </p:cBhvr>
                                      <p:to>
                                        <p:strVal val="visible"/>
                                      </p:to>
                                    </p:set>
                                    <p:anim calcmode="lin" valueType="num">
                                      <p:cBhvr additive="base">
                                        <p:cTn id="31"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1">
                                            <p:txEl>
                                              <p:pRg st="3" end="3"/>
                                            </p:txEl>
                                          </p:spTgt>
                                        </p:tgtEl>
                                        <p:attrNameLst>
                                          <p:attrName>style.visibility</p:attrName>
                                        </p:attrNameLst>
                                      </p:cBhvr>
                                      <p:to>
                                        <p:strVal val="visible"/>
                                      </p:to>
                                    </p:set>
                                    <p:anim calcmode="lin" valueType="num">
                                      <p:cBhvr additive="base">
                                        <p:cTn id="37"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1">
                                            <p:txEl>
                                              <p:pRg st="5" end="5"/>
                                            </p:txEl>
                                          </p:spTgt>
                                        </p:tgtEl>
                                        <p:attrNameLst>
                                          <p:attrName>style.visibility</p:attrName>
                                        </p:attrNameLst>
                                      </p:cBhvr>
                                      <p:to>
                                        <p:strVal val="visible"/>
                                      </p:to>
                                    </p:set>
                                    <p:anim calcmode="lin" valueType="num">
                                      <p:cBhvr additive="base">
                                        <p:cTn id="43" dur="500" fill="hold"/>
                                        <p:tgtEl>
                                          <p:spTgt spid="11">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1">
                                            <p:txEl>
                                              <p:pRg st="5" end="5"/>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11">
                                            <p:txEl>
                                              <p:pRg st="6" end="6"/>
                                            </p:txEl>
                                          </p:spTgt>
                                        </p:tgtEl>
                                        <p:attrNameLst>
                                          <p:attrName>style.visibility</p:attrName>
                                        </p:attrNameLst>
                                      </p:cBhvr>
                                      <p:to>
                                        <p:strVal val="visible"/>
                                      </p:to>
                                    </p:set>
                                    <p:anim calcmode="lin" valueType="num">
                                      <p:cBhvr additive="base">
                                        <p:cTn id="47" dur="500" fill="hold"/>
                                        <p:tgtEl>
                                          <p:spTgt spid="11">
                                            <p:txEl>
                                              <p:pRg st="6" end="6"/>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11">
                                            <p:txEl>
                                              <p:pRg st="6" end="6"/>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11">
                                            <p:txEl>
                                              <p:pRg st="7" end="7"/>
                                            </p:txEl>
                                          </p:spTgt>
                                        </p:tgtEl>
                                        <p:attrNameLst>
                                          <p:attrName>style.visibility</p:attrName>
                                        </p:attrNameLst>
                                      </p:cBhvr>
                                      <p:to>
                                        <p:strVal val="visible"/>
                                      </p:to>
                                    </p:set>
                                    <p:anim calcmode="lin" valueType="num">
                                      <p:cBhvr additive="base">
                                        <p:cTn id="51" dur="500" fill="hold"/>
                                        <p:tgtEl>
                                          <p:spTgt spid="11">
                                            <p:txEl>
                                              <p:pRg st="7" end="7"/>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11">
                                            <p:txEl>
                                              <p:pRg st="7" end="7"/>
                                            </p:txEl>
                                          </p:spTgt>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11">
                                            <p:txEl>
                                              <p:pRg st="8" end="8"/>
                                            </p:txEl>
                                          </p:spTgt>
                                        </p:tgtEl>
                                        <p:attrNameLst>
                                          <p:attrName>style.visibility</p:attrName>
                                        </p:attrNameLst>
                                      </p:cBhvr>
                                      <p:to>
                                        <p:strVal val="visible"/>
                                      </p:to>
                                    </p:set>
                                    <p:anim calcmode="lin" valueType="num">
                                      <p:cBhvr additive="base">
                                        <p:cTn id="55" dur="500" fill="hold"/>
                                        <p:tgtEl>
                                          <p:spTgt spid="11">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1">
                                            <p:txEl>
                                              <p:pRg st="8" end="8"/>
                                            </p:txEl>
                                          </p:spTgt>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11">
                                            <p:txEl>
                                              <p:pRg st="9" end="9"/>
                                            </p:txEl>
                                          </p:spTgt>
                                        </p:tgtEl>
                                        <p:attrNameLst>
                                          <p:attrName>style.visibility</p:attrName>
                                        </p:attrNameLst>
                                      </p:cBhvr>
                                      <p:to>
                                        <p:strVal val="visible"/>
                                      </p:to>
                                    </p:set>
                                    <p:anim calcmode="lin" valueType="num">
                                      <p:cBhvr additive="base">
                                        <p:cTn id="59" dur="500" fill="hold"/>
                                        <p:tgtEl>
                                          <p:spTgt spid="11">
                                            <p:txEl>
                                              <p:pRg st="9" end="9"/>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11">
                                            <p:txEl>
                                              <p:pRg st="9" end="9"/>
                                            </p:txEl>
                                          </p:spTgt>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11">
                                            <p:txEl>
                                              <p:pRg st="10" end="10"/>
                                            </p:txEl>
                                          </p:spTgt>
                                        </p:tgtEl>
                                        <p:attrNameLst>
                                          <p:attrName>style.visibility</p:attrName>
                                        </p:attrNameLst>
                                      </p:cBhvr>
                                      <p:to>
                                        <p:strVal val="visible"/>
                                      </p:to>
                                    </p:set>
                                    <p:anim calcmode="lin" valueType="num">
                                      <p:cBhvr additive="base">
                                        <p:cTn id="63" dur="500" fill="hold"/>
                                        <p:tgtEl>
                                          <p:spTgt spid="11">
                                            <p:txEl>
                                              <p:pRg st="10" end="10"/>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11">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nodeType="clickEffect">
                                  <p:stCondLst>
                                    <p:cond delay="0"/>
                                  </p:stCondLst>
                                  <p:childTnLst>
                                    <p:set>
                                      <p:cBhvr>
                                        <p:cTn id="68" dur="1" fill="hold">
                                          <p:stCondLst>
                                            <p:cond delay="0"/>
                                          </p:stCondLst>
                                        </p:cTn>
                                        <p:tgtEl>
                                          <p:spTgt spid="10">
                                            <p:txEl>
                                              <p:pRg st="0" end="0"/>
                                            </p:txEl>
                                          </p:spTgt>
                                        </p:tgtEl>
                                        <p:attrNameLst>
                                          <p:attrName>style.visibility</p:attrName>
                                        </p:attrNameLst>
                                      </p:cBhvr>
                                      <p:to>
                                        <p:strVal val="visible"/>
                                      </p:to>
                                    </p:set>
                                    <p:anim calcmode="lin" valueType="num">
                                      <p:cBhvr additive="base">
                                        <p:cTn id="69"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70"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nodeType="clickEffect">
                                  <p:stCondLst>
                                    <p:cond delay="0"/>
                                  </p:stCondLst>
                                  <p:childTnLst>
                                    <p:set>
                                      <p:cBhvr>
                                        <p:cTn id="74" dur="1" fill="hold">
                                          <p:stCondLst>
                                            <p:cond delay="0"/>
                                          </p:stCondLst>
                                        </p:cTn>
                                        <p:tgtEl>
                                          <p:spTgt spid="14">
                                            <p:txEl>
                                              <p:pRg st="0" end="0"/>
                                            </p:txEl>
                                          </p:spTgt>
                                        </p:tgtEl>
                                        <p:attrNameLst>
                                          <p:attrName>style.visibility</p:attrName>
                                        </p:attrNameLst>
                                      </p:cBhvr>
                                      <p:to>
                                        <p:strVal val="visible"/>
                                      </p:to>
                                    </p:set>
                                    <p:anim calcmode="lin" valueType="num">
                                      <p:cBhvr additive="base">
                                        <p:cTn id="75"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76" dur="500" fill="hold"/>
                                        <p:tgtEl>
                                          <p:spTgt spid="14">
                                            <p:txEl>
                                              <p:pRg st="0" end="0"/>
                                            </p:txEl>
                                          </p:spTgt>
                                        </p:tgtEl>
                                        <p:attrNameLst>
                                          <p:attrName>ppt_y</p:attrName>
                                        </p:attrNameLst>
                                      </p:cBhvr>
                                      <p:tavLst>
                                        <p:tav tm="0">
                                          <p:val>
                                            <p:strVal val="1+#ppt_h/2"/>
                                          </p:val>
                                        </p:tav>
                                        <p:tav tm="100000">
                                          <p:val>
                                            <p:strVal val="#ppt_y"/>
                                          </p:val>
                                        </p:tav>
                                      </p:tavLst>
                                    </p:anim>
                                  </p:childTnLst>
                                </p:cTn>
                              </p:par>
                              <p:par>
                                <p:cTn id="77" presetID="2" presetClass="entr" presetSubtype="4" fill="hold" nodeType="withEffect">
                                  <p:stCondLst>
                                    <p:cond delay="0"/>
                                  </p:stCondLst>
                                  <p:childTnLst>
                                    <p:set>
                                      <p:cBhvr>
                                        <p:cTn id="78" dur="1" fill="hold">
                                          <p:stCondLst>
                                            <p:cond delay="0"/>
                                          </p:stCondLst>
                                        </p:cTn>
                                        <p:tgtEl>
                                          <p:spTgt spid="14">
                                            <p:txEl>
                                              <p:pRg st="1" end="1"/>
                                            </p:txEl>
                                          </p:spTgt>
                                        </p:tgtEl>
                                        <p:attrNameLst>
                                          <p:attrName>style.visibility</p:attrName>
                                        </p:attrNameLst>
                                      </p:cBhvr>
                                      <p:to>
                                        <p:strVal val="visible"/>
                                      </p:to>
                                    </p:set>
                                    <p:anim calcmode="lin" valueType="num">
                                      <p:cBhvr additive="base">
                                        <p:cTn id="79" dur="500" fill="hold"/>
                                        <p:tgtEl>
                                          <p:spTgt spid="14">
                                            <p:txEl>
                                              <p:pRg st="1" end="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14">
                                            <p:txEl>
                                              <p:pRg st="1" end="1"/>
                                            </p:txEl>
                                          </p:spTgt>
                                        </p:tgtEl>
                                        <p:attrNameLst>
                                          <p:attrName>ppt_y</p:attrName>
                                        </p:attrNameLst>
                                      </p:cBhvr>
                                      <p:tavLst>
                                        <p:tav tm="0">
                                          <p:val>
                                            <p:strVal val="1+#ppt_h/2"/>
                                          </p:val>
                                        </p:tav>
                                        <p:tav tm="100000">
                                          <p:val>
                                            <p:strVal val="#ppt_y"/>
                                          </p:val>
                                        </p:tav>
                                      </p:tavLst>
                                    </p:anim>
                                  </p:childTnLst>
                                </p:cTn>
                              </p:par>
                              <p:par>
                                <p:cTn id="81" presetID="2" presetClass="entr" presetSubtype="4" fill="hold" nodeType="withEffect">
                                  <p:stCondLst>
                                    <p:cond delay="0"/>
                                  </p:stCondLst>
                                  <p:childTnLst>
                                    <p:set>
                                      <p:cBhvr>
                                        <p:cTn id="82" dur="1" fill="hold">
                                          <p:stCondLst>
                                            <p:cond delay="0"/>
                                          </p:stCondLst>
                                        </p:cTn>
                                        <p:tgtEl>
                                          <p:spTgt spid="14">
                                            <p:txEl>
                                              <p:pRg st="2" end="2"/>
                                            </p:txEl>
                                          </p:spTgt>
                                        </p:tgtEl>
                                        <p:attrNameLst>
                                          <p:attrName>style.visibility</p:attrName>
                                        </p:attrNameLst>
                                      </p:cBhvr>
                                      <p:to>
                                        <p:strVal val="visible"/>
                                      </p:to>
                                    </p:set>
                                    <p:anim calcmode="lin" valueType="num">
                                      <p:cBhvr additive="base">
                                        <p:cTn id="83" dur="500" fill="hold"/>
                                        <p:tgtEl>
                                          <p:spTgt spid="14">
                                            <p:txEl>
                                              <p:pRg st="2" end="2"/>
                                            </p:txEl>
                                          </p:spTgt>
                                        </p:tgtEl>
                                        <p:attrNameLst>
                                          <p:attrName>ppt_x</p:attrName>
                                        </p:attrNameLst>
                                      </p:cBhvr>
                                      <p:tavLst>
                                        <p:tav tm="0">
                                          <p:val>
                                            <p:strVal val="#ppt_x"/>
                                          </p:val>
                                        </p:tav>
                                        <p:tav tm="100000">
                                          <p:val>
                                            <p:strVal val="#ppt_x"/>
                                          </p:val>
                                        </p:tav>
                                      </p:tavLst>
                                    </p:anim>
                                    <p:anim calcmode="lin" valueType="num">
                                      <p:cBhvr additive="base">
                                        <p:cTn id="84" dur="500" fill="hold"/>
                                        <p:tgtEl>
                                          <p:spTgt spid="1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4" fill="hold" nodeType="clickEffect">
                                  <p:stCondLst>
                                    <p:cond delay="0"/>
                                  </p:stCondLst>
                                  <p:childTnLst>
                                    <p:set>
                                      <p:cBhvr>
                                        <p:cTn id="88" dur="1" fill="hold">
                                          <p:stCondLst>
                                            <p:cond delay="0"/>
                                          </p:stCondLst>
                                        </p:cTn>
                                        <p:tgtEl>
                                          <p:spTgt spid="14">
                                            <p:txEl>
                                              <p:pRg st="4" end="4"/>
                                            </p:txEl>
                                          </p:spTgt>
                                        </p:tgtEl>
                                        <p:attrNameLst>
                                          <p:attrName>style.visibility</p:attrName>
                                        </p:attrNameLst>
                                      </p:cBhvr>
                                      <p:to>
                                        <p:strVal val="visible"/>
                                      </p:to>
                                    </p:set>
                                    <p:anim calcmode="lin" valueType="num">
                                      <p:cBhvr additive="base">
                                        <p:cTn id="89" dur="500" fill="hold"/>
                                        <p:tgtEl>
                                          <p:spTgt spid="14">
                                            <p:txEl>
                                              <p:pRg st="4" end="4"/>
                                            </p:txEl>
                                          </p:spTgt>
                                        </p:tgtEl>
                                        <p:attrNameLst>
                                          <p:attrName>ppt_x</p:attrName>
                                        </p:attrNameLst>
                                      </p:cBhvr>
                                      <p:tavLst>
                                        <p:tav tm="0">
                                          <p:val>
                                            <p:strVal val="#ppt_x"/>
                                          </p:val>
                                        </p:tav>
                                        <p:tav tm="100000">
                                          <p:val>
                                            <p:strVal val="#ppt_x"/>
                                          </p:val>
                                        </p:tav>
                                      </p:tavLst>
                                    </p:anim>
                                    <p:anim calcmode="lin" valueType="num">
                                      <p:cBhvr additive="base">
                                        <p:cTn id="90" dur="500" fill="hold"/>
                                        <p:tgtEl>
                                          <p:spTgt spid="1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2" presetClass="entr" presetSubtype="4" fill="hold" nodeType="clickEffect">
                                  <p:stCondLst>
                                    <p:cond delay="0"/>
                                  </p:stCondLst>
                                  <p:childTnLst>
                                    <p:set>
                                      <p:cBhvr>
                                        <p:cTn id="94" dur="1" fill="hold">
                                          <p:stCondLst>
                                            <p:cond delay="0"/>
                                          </p:stCondLst>
                                        </p:cTn>
                                        <p:tgtEl>
                                          <p:spTgt spid="19">
                                            <p:txEl>
                                              <p:pRg st="0" end="0"/>
                                            </p:txEl>
                                          </p:spTgt>
                                        </p:tgtEl>
                                        <p:attrNameLst>
                                          <p:attrName>style.visibility</p:attrName>
                                        </p:attrNameLst>
                                      </p:cBhvr>
                                      <p:to>
                                        <p:strVal val="visible"/>
                                      </p:to>
                                    </p:set>
                                    <p:anim calcmode="lin" valueType="num">
                                      <p:cBhvr additive="base">
                                        <p:cTn id="95" dur="500" fill="hold"/>
                                        <p:tgtEl>
                                          <p:spTgt spid="19">
                                            <p:txEl>
                                              <p:pRg st="0" end="0"/>
                                            </p:txEl>
                                          </p:spTgt>
                                        </p:tgtEl>
                                        <p:attrNameLst>
                                          <p:attrName>ppt_x</p:attrName>
                                        </p:attrNameLst>
                                      </p:cBhvr>
                                      <p:tavLst>
                                        <p:tav tm="0">
                                          <p:val>
                                            <p:strVal val="#ppt_x"/>
                                          </p:val>
                                        </p:tav>
                                        <p:tav tm="100000">
                                          <p:val>
                                            <p:strVal val="#ppt_x"/>
                                          </p:val>
                                        </p:tav>
                                      </p:tavLst>
                                    </p:anim>
                                    <p:anim calcmode="lin" valueType="num">
                                      <p:cBhvr additive="base">
                                        <p:cTn id="96" dur="500" fill="hold"/>
                                        <p:tgtEl>
                                          <p:spTgt spid="19">
                                            <p:txEl>
                                              <p:pRg st="0" end="0"/>
                                            </p:txEl>
                                          </p:spTgt>
                                        </p:tgtEl>
                                        <p:attrNameLst>
                                          <p:attrName>ppt_y</p:attrName>
                                        </p:attrNameLst>
                                      </p:cBhvr>
                                      <p:tavLst>
                                        <p:tav tm="0">
                                          <p:val>
                                            <p:strVal val="1+#ppt_h/2"/>
                                          </p:val>
                                        </p:tav>
                                        <p:tav tm="100000">
                                          <p:val>
                                            <p:strVal val="#ppt_y"/>
                                          </p:val>
                                        </p:tav>
                                      </p:tavLst>
                                    </p:anim>
                                  </p:childTnLst>
                                </p:cTn>
                              </p:par>
                              <p:par>
                                <p:cTn id="97" presetID="2" presetClass="entr" presetSubtype="4" fill="hold" nodeType="withEffect">
                                  <p:stCondLst>
                                    <p:cond delay="0"/>
                                  </p:stCondLst>
                                  <p:childTnLst>
                                    <p:set>
                                      <p:cBhvr>
                                        <p:cTn id="98" dur="1" fill="hold">
                                          <p:stCondLst>
                                            <p:cond delay="0"/>
                                          </p:stCondLst>
                                        </p:cTn>
                                        <p:tgtEl>
                                          <p:spTgt spid="19">
                                            <p:txEl>
                                              <p:pRg st="1" end="1"/>
                                            </p:txEl>
                                          </p:spTgt>
                                        </p:tgtEl>
                                        <p:attrNameLst>
                                          <p:attrName>style.visibility</p:attrName>
                                        </p:attrNameLst>
                                      </p:cBhvr>
                                      <p:to>
                                        <p:strVal val="visible"/>
                                      </p:to>
                                    </p:set>
                                    <p:anim calcmode="lin" valueType="num">
                                      <p:cBhvr additive="base">
                                        <p:cTn id="99" dur="500" fill="hold"/>
                                        <p:tgtEl>
                                          <p:spTgt spid="19">
                                            <p:txEl>
                                              <p:pRg st="1" end="1"/>
                                            </p:txEl>
                                          </p:spTgt>
                                        </p:tgtEl>
                                        <p:attrNameLst>
                                          <p:attrName>ppt_x</p:attrName>
                                        </p:attrNameLst>
                                      </p:cBhvr>
                                      <p:tavLst>
                                        <p:tav tm="0">
                                          <p:val>
                                            <p:strVal val="#ppt_x"/>
                                          </p:val>
                                        </p:tav>
                                        <p:tav tm="100000">
                                          <p:val>
                                            <p:strVal val="#ppt_x"/>
                                          </p:val>
                                        </p:tav>
                                      </p:tavLst>
                                    </p:anim>
                                    <p:anim calcmode="lin" valueType="num">
                                      <p:cBhvr additive="base">
                                        <p:cTn id="100" dur="500" fill="hold"/>
                                        <p:tgtEl>
                                          <p:spTgt spid="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2" presetClass="entr" presetSubtype="4" fill="hold" nodeType="clickEffect">
                                  <p:stCondLst>
                                    <p:cond delay="0"/>
                                  </p:stCondLst>
                                  <p:childTnLst>
                                    <p:set>
                                      <p:cBhvr>
                                        <p:cTn id="104" dur="1" fill="hold">
                                          <p:stCondLst>
                                            <p:cond delay="0"/>
                                          </p:stCondLst>
                                        </p:cTn>
                                        <p:tgtEl>
                                          <p:spTgt spid="19">
                                            <p:txEl>
                                              <p:pRg st="3" end="3"/>
                                            </p:txEl>
                                          </p:spTgt>
                                        </p:tgtEl>
                                        <p:attrNameLst>
                                          <p:attrName>style.visibility</p:attrName>
                                        </p:attrNameLst>
                                      </p:cBhvr>
                                      <p:to>
                                        <p:strVal val="visible"/>
                                      </p:to>
                                    </p:set>
                                    <p:anim calcmode="lin" valueType="num">
                                      <p:cBhvr additive="base">
                                        <p:cTn id="105" dur="500" fill="hold"/>
                                        <p:tgtEl>
                                          <p:spTgt spid="19">
                                            <p:txEl>
                                              <p:pRg st="3" end="3"/>
                                            </p:txEl>
                                          </p:spTgt>
                                        </p:tgtEl>
                                        <p:attrNameLst>
                                          <p:attrName>ppt_x</p:attrName>
                                        </p:attrNameLst>
                                      </p:cBhvr>
                                      <p:tavLst>
                                        <p:tav tm="0">
                                          <p:val>
                                            <p:strVal val="#ppt_x"/>
                                          </p:val>
                                        </p:tav>
                                        <p:tav tm="100000">
                                          <p:val>
                                            <p:strVal val="#ppt_x"/>
                                          </p:val>
                                        </p:tav>
                                      </p:tavLst>
                                    </p:anim>
                                    <p:anim calcmode="lin" valueType="num">
                                      <p:cBhvr additive="base">
                                        <p:cTn id="106" dur="500" fill="hold"/>
                                        <p:tgtEl>
                                          <p:spTgt spid="19">
                                            <p:txEl>
                                              <p:pRg st="3" end="3"/>
                                            </p:txEl>
                                          </p:spTgt>
                                        </p:tgtEl>
                                        <p:attrNameLst>
                                          <p:attrName>ppt_y</p:attrName>
                                        </p:attrNameLst>
                                      </p:cBhvr>
                                      <p:tavLst>
                                        <p:tav tm="0">
                                          <p:val>
                                            <p:strVal val="1+#ppt_h/2"/>
                                          </p:val>
                                        </p:tav>
                                        <p:tav tm="100000">
                                          <p:val>
                                            <p:strVal val="#ppt_y"/>
                                          </p:val>
                                        </p:tav>
                                      </p:tavLst>
                                    </p:anim>
                                  </p:childTnLst>
                                </p:cTn>
                              </p:par>
                              <p:par>
                                <p:cTn id="107" presetID="2" presetClass="entr" presetSubtype="4" fill="hold" nodeType="withEffect">
                                  <p:stCondLst>
                                    <p:cond delay="0"/>
                                  </p:stCondLst>
                                  <p:childTnLst>
                                    <p:set>
                                      <p:cBhvr>
                                        <p:cTn id="108" dur="1" fill="hold">
                                          <p:stCondLst>
                                            <p:cond delay="0"/>
                                          </p:stCondLst>
                                        </p:cTn>
                                        <p:tgtEl>
                                          <p:spTgt spid="19">
                                            <p:txEl>
                                              <p:pRg st="4" end="4"/>
                                            </p:txEl>
                                          </p:spTgt>
                                        </p:tgtEl>
                                        <p:attrNameLst>
                                          <p:attrName>style.visibility</p:attrName>
                                        </p:attrNameLst>
                                      </p:cBhvr>
                                      <p:to>
                                        <p:strVal val="visible"/>
                                      </p:to>
                                    </p:set>
                                    <p:anim calcmode="lin" valueType="num">
                                      <p:cBhvr additive="base">
                                        <p:cTn id="109" dur="500" fill="hold"/>
                                        <p:tgtEl>
                                          <p:spTgt spid="19">
                                            <p:txEl>
                                              <p:pRg st="4" end="4"/>
                                            </p:txEl>
                                          </p:spTgt>
                                        </p:tgtEl>
                                        <p:attrNameLst>
                                          <p:attrName>ppt_x</p:attrName>
                                        </p:attrNameLst>
                                      </p:cBhvr>
                                      <p:tavLst>
                                        <p:tav tm="0">
                                          <p:val>
                                            <p:strVal val="#ppt_x"/>
                                          </p:val>
                                        </p:tav>
                                        <p:tav tm="100000">
                                          <p:val>
                                            <p:strVal val="#ppt_x"/>
                                          </p:val>
                                        </p:tav>
                                      </p:tavLst>
                                    </p:anim>
                                    <p:anim calcmode="lin" valueType="num">
                                      <p:cBhvr additive="base">
                                        <p:cTn id="110" dur="500" fill="hold"/>
                                        <p:tgtEl>
                                          <p:spTgt spid="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nodeType="clickEffect">
                                  <p:stCondLst>
                                    <p:cond delay="0"/>
                                  </p:stCondLst>
                                  <p:childTnLst>
                                    <p:set>
                                      <p:cBhvr>
                                        <p:cTn id="114" dur="1" fill="hold">
                                          <p:stCondLst>
                                            <p:cond delay="0"/>
                                          </p:stCondLst>
                                        </p:cTn>
                                        <p:tgtEl>
                                          <p:spTgt spid="19">
                                            <p:txEl>
                                              <p:pRg st="6" end="6"/>
                                            </p:txEl>
                                          </p:spTgt>
                                        </p:tgtEl>
                                        <p:attrNameLst>
                                          <p:attrName>style.visibility</p:attrName>
                                        </p:attrNameLst>
                                      </p:cBhvr>
                                      <p:to>
                                        <p:strVal val="visible"/>
                                      </p:to>
                                    </p:set>
                                    <p:anim calcmode="lin" valueType="num">
                                      <p:cBhvr additive="base">
                                        <p:cTn id="115" dur="500" fill="hold"/>
                                        <p:tgtEl>
                                          <p:spTgt spid="19">
                                            <p:txEl>
                                              <p:pRg st="6" end="6"/>
                                            </p:txEl>
                                          </p:spTgt>
                                        </p:tgtEl>
                                        <p:attrNameLst>
                                          <p:attrName>ppt_x</p:attrName>
                                        </p:attrNameLst>
                                      </p:cBhvr>
                                      <p:tavLst>
                                        <p:tav tm="0">
                                          <p:val>
                                            <p:strVal val="#ppt_x"/>
                                          </p:val>
                                        </p:tav>
                                        <p:tav tm="100000">
                                          <p:val>
                                            <p:strVal val="#ppt_x"/>
                                          </p:val>
                                        </p:tav>
                                      </p:tavLst>
                                    </p:anim>
                                    <p:anim calcmode="lin" valueType="num">
                                      <p:cBhvr additive="base">
                                        <p:cTn id="116" dur="500" fill="hold"/>
                                        <p:tgtEl>
                                          <p:spTgt spid="1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2312" y="2060848"/>
            <a:ext cx="8170167" cy="4104456"/>
          </a:xfrm>
        </p:spPr>
        <p:txBody>
          <a:bodyPr/>
          <a:lstStyle/>
          <a:p>
            <a:pPr lvl="1" algn="l"/>
            <a:r>
              <a:rPr lang="en-US" sz="2800" dirty="0" smtClean="0">
                <a:solidFill>
                  <a:schemeClr val="tx1"/>
                </a:solidFill>
              </a:rPr>
              <a:t> </a:t>
            </a:r>
            <a:r>
              <a:rPr lang="en-US" sz="2800" dirty="0" err="1" smtClean="0">
                <a:solidFill>
                  <a:schemeClr val="tx1"/>
                </a:solidFill>
              </a:rPr>
              <a:t>zwakke</a:t>
            </a:r>
            <a:r>
              <a:rPr lang="en-US" sz="2800" dirty="0" smtClean="0">
                <a:solidFill>
                  <a:schemeClr val="tx1"/>
                </a:solidFill>
              </a:rPr>
              <a:t> </a:t>
            </a:r>
            <a:r>
              <a:rPr lang="en-US" sz="2800" dirty="0" err="1" smtClean="0">
                <a:solidFill>
                  <a:schemeClr val="tx1"/>
                </a:solidFill>
              </a:rPr>
              <a:t>werkwoorden</a:t>
            </a:r>
            <a:r>
              <a:rPr lang="en-US" sz="2800" dirty="0" smtClean="0">
                <a:solidFill>
                  <a:schemeClr val="tx1"/>
                </a:solidFill>
              </a:rPr>
              <a:t/>
            </a:r>
            <a:br>
              <a:rPr lang="en-US" sz="2800" dirty="0" smtClean="0">
                <a:solidFill>
                  <a:schemeClr val="tx1"/>
                </a:solidFill>
              </a:rPr>
            </a:br>
            <a:r>
              <a:rPr lang="en-US" sz="2800" dirty="0" smtClean="0">
                <a:solidFill>
                  <a:schemeClr val="tx1"/>
                </a:solidFill>
              </a:rPr>
              <a:t/>
            </a:r>
            <a:br>
              <a:rPr lang="en-US" sz="2800" dirty="0" smtClean="0">
                <a:solidFill>
                  <a:schemeClr val="tx1"/>
                </a:solidFill>
              </a:rPr>
            </a:br>
            <a:r>
              <a:rPr lang="en-US" sz="2800" dirty="0" smtClean="0">
                <a:solidFill>
                  <a:schemeClr val="tx1"/>
                </a:solidFill>
              </a:rPr>
              <a:t> </a:t>
            </a:r>
            <a:r>
              <a:rPr lang="en-US" sz="2800" dirty="0" err="1" smtClean="0">
                <a:solidFill>
                  <a:schemeClr val="tx1"/>
                </a:solidFill>
              </a:rPr>
              <a:t>bijvoeglijk</a:t>
            </a:r>
            <a:r>
              <a:rPr lang="en-US" sz="2800" dirty="0" smtClean="0">
                <a:solidFill>
                  <a:schemeClr val="tx1"/>
                </a:solidFill>
              </a:rPr>
              <a:t> </a:t>
            </a:r>
            <a:r>
              <a:rPr lang="en-US" sz="2800" dirty="0" err="1" smtClean="0">
                <a:solidFill>
                  <a:schemeClr val="tx1"/>
                </a:solidFill>
              </a:rPr>
              <a:t>gebruikt</a:t>
            </a:r>
            <a:r>
              <a:rPr lang="en-US" sz="2800" dirty="0" smtClean="0">
                <a:solidFill>
                  <a:schemeClr val="tx1"/>
                </a:solidFill>
              </a:rPr>
              <a:t> </a:t>
            </a:r>
            <a:r>
              <a:rPr lang="en-US" sz="2800" dirty="0" err="1" smtClean="0">
                <a:solidFill>
                  <a:schemeClr val="tx1"/>
                </a:solidFill>
              </a:rPr>
              <a:t>voltooid</a:t>
            </a:r>
            <a:r>
              <a:rPr lang="en-US" sz="2800" dirty="0" smtClean="0">
                <a:solidFill>
                  <a:schemeClr val="tx1"/>
                </a:solidFill>
              </a:rPr>
              <a:t> </a:t>
            </a:r>
            <a:r>
              <a:rPr lang="en-US" sz="2800" dirty="0" err="1" smtClean="0">
                <a:solidFill>
                  <a:schemeClr val="tx1"/>
                </a:solidFill>
              </a:rPr>
              <a:t>deelwoord</a:t>
            </a:r>
            <a:r>
              <a:rPr lang="en-US" sz="2800" dirty="0" smtClean="0">
                <a:solidFill>
                  <a:schemeClr val="tx1"/>
                </a:solidFill>
              </a:rPr>
              <a:t/>
            </a:r>
            <a:br>
              <a:rPr lang="en-US" sz="2800" dirty="0" smtClean="0">
                <a:solidFill>
                  <a:schemeClr val="tx1"/>
                </a:solidFill>
              </a:rPr>
            </a:br>
            <a:r>
              <a:rPr lang="en-US" sz="2800" dirty="0" smtClean="0">
                <a:solidFill>
                  <a:schemeClr val="tx1"/>
                </a:solidFill>
              </a:rPr>
              <a:t/>
            </a:r>
            <a:br>
              <a:rPr lang="en-US" sz="2800" dirty="0" smtClean="0">
                <a:solidFill>
                  <a:schemeClr val="tx1"/>
                </a:solidFill>
              </a:rPr>
            </a:br>
            <a:r>
              <a:rPr lang="en-US" sz="2800" dirty="0" smtClean="0">
                <a:solidFill>
                  <a:schemeClr val="tx1"/>
                </a:solidFill>
              </a:rPr>
              <a:t> </a:t>
            </a:r>
            <a:r>
              <a:rPr lang="en-US" sz="2800" dirty="0" err="1" smtClean="0">
                <a:solidFill>
                  <a:schemeClr val="tx1"/>
                </a:solidFill>
              </a:rPr>
              <a:t>Engelse</a:t>
            </a:r>
            <a:r>
              <a:rPr lang="en-US" sz="2800" dirty="0" smtClean="0">
                <a:solidFill>
                  <a:schemeClr val="tx1"/>
                </a:solidFill>
              </a:rPr>
              <a:t> </a:t>
            </a:r>
            <a:r>
              <a:rPr lang="en-US" sz="2800" dirty="0" err="1" smtClean="0">
                <a:solidFill>
                  <a:schemeClr val="tx1"/>
                </a:solidFill>
              </a:rPr>
              <a:t>werkwoorden</a:t>
            </a:r>
            <a:r>
              <a:rPr lang="en-US" sz="2800" dirty="0" smtClean="0">
                <a:solidFill>
                  <a:schemeClr val="tx1"/>
                </a:solidFill>
              </a:rPr>
              <a:t/>
            </a:r>
            <a:br>
              <a:rPr lang="en-US" sz="2800" dirty="0" smtClean="0">
                <a:solidFill>
                  <a:schemeClr val="tx1"/>
                </a:solidFill>
              </a:rPr>
            </a:br>
            <a:r>
              <a:rPr lang="en-US" sz="2800" dirty="0" smtClean="0">
                <a:solidFill>
                  <a:schemeClr val="tx1"/>
                </a:solidFill>
              </a:rPr>
              <a:t> </a:t>
            </a:r>
            <a:br>
              <a:rPr lang="en-US" sz="2800" dirty="0" smtClean="0">
                <a:solidFill>
                  <a:schemeClr val="tx1"/>
                </a:solidFill>
              </a:rPr>
            </a:br>
            <a:r>
              <a:rPr lang="en-US" sz="2800" dirty="0" smtClean="0">
                <a:solidFill>
                  <a:schemeClr val="tx1"/>
                </a:solidFill>
              </a:rPr>
              <a:t> </a:t>
            </a:r>
            <a:r>
              <a:rPr lang="en-US" sz="2800" dirty="0" err="1" smtClean="0">
                <a:solidFill>
                  <a:schemeClr val="tx1"/>
                </a:solidFill>
              </a:rPr>
              <a:t>sterke</a:t>
            </a:r>
            <a:r>
              <a:rPr lang="en-US" sz="2800" dirty="0" smtClean="0">
                <a:solidFill>
                  <a:schemeClr val="tx1"/>
                </a:solidFill>
              </a:rPr>
              <a:t> </a:t>
            </a:r>
            <a:r>
              <a:rPr lang="en-US" sz="2800" dirty="0" err="1" smtClean="0">
                <a:solidFill>
                  <a:schemeClr val="tx1"/>
                </a:solidFill>
              </a:rPr>
              <a:t>werkwoorden</a:t>
            </a:r>
            <a:r>
              <a:rPr lang="en-US" sz="2800" dirty="0" smtClean="0">
                <a:solidFill>
                  <a:schemeClr val="tx1"/>
                </a:solidFill>
              </a:rPr>
              <a:t/>
            </a:r>
            <a:br>
              <a:rPr lang="en-US" sz="2800" dirty="0" smtClean="0">
                <a:solidFill>
                  <a:schemeClr val="tx1"/>
                </a:solidFill>
              </a:rPr>
            </a:br>
            <a:r>
              <a:rPr lang="en-US" sz="2800" dirty="0" smtClean="0">
                <a:solidFill>
                  <a:schemeClr val="tx1"/>
                </a:solidFill>
              </a:rPr>
              <a:t/>
            </a:r>
            <a:br>
              <a:rPr lang="en-US" sz="2800" dirty="0" smtClean="0">
                <a:solidFill>
                  <a:schemeClr val="tx1"/>
                </a:solidFill>
              </a:rPr>
            </a:br>
            <a:r>
              <a:rPr lang="en-US" sz="2800" dirty="0" smtClean="0">
                <a:solidFill>
                  <a:schemeClr val="tx1"/>
                </a:solidFill>
              </a:rPr>
              <a:t> </a:t>
            </a:r>
            <a:r>
              <a:rPr lang="en-US" sz="2800" dirty="0" err="1" smtClean="0">
                <a:solidFill>
                  <a:schemeClr val="tx1"/>
                </a:solidFill>
              </a:rPr>
              <a:t>gebiedende</a:t>
            </a:r>
            <a:r>
              <a:rPr lang="en-US" sz="2800" dirty="0" smtClean="0">
                <a:solidFill>
                  <a:schemeClr val="tx1"/>
                </a:solidFill>
              </a:rPr>
              <a:t> </a:t>
            </a:r>
            <a:r>
              <a:rPr lang="en-US" sz="2800" dirty="0" err="1" smtClean="0">
                <a:solidFill>
                  <a:schemeClr val="tx1"/>
                </a:solidFill>
              </a:rPr>
              <a:t>wijs</a:t>
            </a:r>
            <a:r>
              <a:rPr lang="nl-NL" sz="2800" dirty="0" smtClean="0">
                <a:solidFill>
                  <a:schemeClr val="tx1"/>
                </a:solidFill>
              </a:rPr>
              <a:t/>
            </a:r>
            <a:br>
              <a:rPr lang="nl-NL" sz="2800" dirty="0" smtClean="0">
                <a:solidFill>
                  <a:schemeClr val="tx1"/>
                </a:solidFill>
              </a:rPr>
            </a:br>
            <a:endParaRPr lang="nl-NL" sz="2800" dirty="0">
              <a:solidFill>
                <a:schemeClr val="tx1"/>
              </a:solidFill>
            </a:endParaRPr>
          </a:p>
        </p:txBody>
      </p:sp>
      <p:sp>
        <p:nvSpPr>
          <p:cNvPr id="3" name="Tijdelijke aanduiding voor tekst 2"/>
          <p:cNvSpPr>
            <a:spLocks noGrp="1"/>
          </p:cNvSpPr>
          <p:nvPr>
            <p:ph type="body" idx="1"/>
          </p:nvPr>
        </p:nvSpPr>
        <p:spPr>
          <a:xfrm>
            <a:off x="722313" y="1268761"/>
            <a:ext cx="7772400" cy="648071"/>
          </a:xfrm>
        </p:spPr>
        <p:txBody>
          <a:bodyPr/>
          <a:lstStyle/>
          <a:p>
            <a:pPr algn="ctr"/>
            <a:r>
              <a:rPr lang="en-US" sz="4400" dirty="0" err="1" smtClean="0">
                <a:latin typeface="+mj-lt"/>
              </a:rPr>
              <a:t>werkwoordspelling</a:t>
            </a:r>
            <a:r>
              <a:rPr lang="en-US" sz="4400" dirty="0" smtClean="0">
                <a:latin typeface="+mj-lt"/>
              </a:rPr>
              <a:t> van:</a:t>
            </a:r>
            <a:endParaRPr lang="nl-NL" sz="4400" dirty="0">
              <a:latin typeface="+mj-l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2313" y="2204864"/>
            <a:ext cx="7772400" cy="3564111"/>
          </a:xfrm>
        </p:spPr>
        <p:txBody>
          <a:bodyPr/>
          <a:lstStyle/>
          <a:p>
            <a:pPr>
              <a:lnSpc>
                <a:spcPct val="80000"/>
              </a:lnSpc>
            </a:pPr>
            <a:r>
              <a:rPr lang="en-US" sz="2200" dirty="0" smtClean="0">
                <a:solidFill>
                  <a:schemeClr val="tx1"/>
                </a:solidFill>
                <a:latin typeface="+mn-lt"/>
                <a:cs typeface="Arial" charset="0"/>
              </a:rPr>
              <a:t>► 	De </a:t>
            </a:r>
            <a:r>
              <a:rPr lang="en-US" sz="2200" dirty="0" err="1" smtClean="0">
                <a:solidFill>
                  <a:schemeClr val="tx1"/>
                </a:solidFill>
                <a:latin typeface="+mn-lt"/>
                <a:cs typeface="Arial" charset="0"/>
              </a:rPr>
              <a:t>klank</a:t>
            </a:r>
            <a:r>
              <a:rPr lang="en-US" sz="2200" dirty="0" smtClean="0">
                <a:solidFill>
                  <a:schemeClr val="tx1"/>
                </a:solidFill>
                <a:latin typeface="+mn-lt"/>
                <a:cs typeface="Arial" charset="0"/>
              </a:rPr>
              <a:t> van het </a:t>
            </a:r>
            <a:r>
              <a:rPr lang="en-US" sz="2200" dirty="0" err="1" smtClean="0">
                <a:solidFill>
                  <a:schemeClr val="tx1"/>
                </a:solidFill>
                <a:latin typeface="+mn-lt"/>
                <a:cs typeface="Arial" charset="0"/>
              </a:rPr>
              <a:t>werkwoord</a:t>
            </a:r>
            <a:r>
              <a:rPr lang="en-US" sz="2200" dirty="0" smtClean="0">
                <a:solidFill>
                  <a:schemeClr val="tx1"/>
                </a:solidFill>
                <a:latin typeface="+mn-lt"/>
                <a:cs typeface="Arial" charset="0"/>
              </a:rPr>
              <a:t> </a:t>
            </a:r>
            <a:r>
              <a:rPr lang="en-US" sz="2200" dirty="0" err="1" smtClean="0">
                <a:solidFill>
                  <a:schemeClr val="tx1"/>
                </a:solidFill>
                <a:latin typeface="+mn-lt"/>
                <a:cs typeface="Arial" charset="0"/>
              </a:rPr>
              <a:t>verandert</a:t>
            </a:r>
            <a:r>
              <a:rPr lang="en-US" sz="2200" dirty="0" smtClean="0">
                <a:solidFill>
                  <a:schemeClr val="tx1"/>
                </a:solidFill>
                <a:latin typeface="+mn-lt"/>
                <a:cs typeface="Arial" charset="0"/>
              </a:rPr>
              <a:t> 	in de </a:t>
            </a:r>
            <a:r>
              <a:rPr lang="en-US" sz="2200" dirty="0" err="1" smtClean="0">
                <a:solidFill>
                  <a:schemeClr val="tx1"/>
                </a:solidFill>
                <a:latin typeface="+mn-lt"/>
                <a:cs typeface="Arial" charset="0"/>
              </a:rPr>
              <a:t>verleden</a:t>
            </a:r>
            <a:r>
              <a:rPr lang="en-US" sz="2200" dirty="0" smtClean="0">
                <a:solidFill>
                  <a:schemeClr val="tx1"/>
                </a:solidFill>
                <a:latin typeface="+mn-lt"/>
                <a:cs typeface="Arial" charset="0"/>
              </a:rPr>
              <a:t> </a:t>
            </a:r>
            <a:r>
              <a:rPr lang="en-US" sz="2200" dirty="0" err="1" smtClean="0">
                <a:solidFill>
                  <a:schemeClr val="tx1"/>
                </a:solidFill>
                <a:latin typeface="+mn-lt"/>
                <a:cs typeface="Arial" charset="0"/>
              </a:rPr>
              <a:t>tijd</a:t>
            </a:r>
            <a:r>
              <a:rPr lang="en-US" sz="2200" dirty="0" smtClean="0">
                <a:solidFill>
                  <a:schemeClr val="tx1"/>
                </a:solidFill>
                <a:latin typeface="+mn-lt"/>
                <a:cs typeface="Arial" charset="0"/>
              </a:rPr>
              <a:t>. </a:t>
            </a:r>
            <a:br>
              <a:rPr lang="en-US" sz="2200" dirty="0" smtClean="0">
                <a:solidFill>
                  <a:schemeClr val="tx1"/>
                </a:solidFill>
                <a:latin typeface="+mn-lt"/>
                <a:cs typeface="Arial" charset="0"/>
              </a:rPr>
            </a:br>
            <a:r>
              <a:rPr lang="en-US" sz="2200" dirty="0" smtClean="0">
                <a:solidFill>
                  <a:schemeClr val="tx1"/>
                </a:solidFill>
                <a:latin typeface="+mn-lt"/>
                <a:cs typeface="Arial" charset="0"/>
              </a:rPr>
              <a:t/>
            </a:r>
            <a:br>
              <a:rPr lang="en-US" sz="2200" dirty="0" smtClean="0">
                <a:solidFill>
                  <a:schemeClr val="tx1"/>
                </a:solidFill>
                <a:latin typeface="+mn-lt"/>
                <a:cs typeface="Arial" charset="0"/>
              </a:rPr>
            </a:br>
            <a:r>
              <a:rPr lang="en-US" sz="2200" dirty="0" smtClean="0">
                <a:solidFill>
                  <a:schemeClr val="tx1"/>
                </a:solidFill>
                <a:latin typeface="+mn-lt"/>
                <a:cs typeface="Arial" charset="0"/>
              </a:rPr>
              <a:t/>
            </a:r>
            <a:br>
              <a:rPr lang="en-US" sz="2200" dirty="0" smtClean="0">
                <a:solidFill>
                  <a:schemeClr val="tx1"/>
                </a:solidFill>
                <a:latin typeface="+mn-lt"/>
                <a:cs typeface="Arial" charset="0"/>
              </a:rPr>
            </a:br>
            <a:r>
              <a:rPr lang="en-US" sz="2200" dirty="0" smtClean="0">
                <a:solidFill>
                  <a:schemeClr val="tx1"/>
                </a:solidFill>
                <a:latin typeface="+mn-lt"/>
                <a:cs typeface="Arial" charset="0"/>
              </a:rPr>
              <a:t>► 	Het </a:t>
            </a:r>
            <a:r>
              <a:rPr lang="en-US" sz="2200" dirty="0" err="1" smtClean="0">
                <a:solidFill>
                  <a:schemeClr val="tx1"/>
                </a:solidFill>
                <a:latin typeface="+mn-lt"/>
                <a:cs typeface="Arial" charset="0"/>
              </a:rPr>
              <a:t>voltooid</a:t>
            </a:r>
            <a:r>
              <a:rPr lang="en-US" sz="2200" dirty="0" smtClean="0">
                <a:solidFill>
                  <a:schemeClr val="tx1"/>
                </a:solidFill>
                <a:latin typeface="+mn-lt"/>
                <a:cs typeface="Arial" charset="0"/>
              </a:rPr>
              <a:t> </a:t>
            </a:r>
            <a:r>
              <a:rPr lang="en-US" sz="2200" dirty="0" err="1" smtClean="0">
                <a:solidFill>
                  <a:schemeClr val="tx1"/>
                </a:solidFill>
                <a:latin typeface="+mn-lt"/>
                <a:cs typeface="Arial" charset="0"/>
              </a:rPr>
              <a:t>deelwoord</a:t>
            </a:r>
            <a:r>
              <a:rPr lang="en-US" sz="2200" dirty="0" smtClean="0">
                <a:solidFill>
                  <a:schemeClr val="tx1"/>
                </a:solidFill>
                <a:latin typeface="+mn-lt"/>
                <a:cs typeface="Arial" charset="0"/>
              </a:rPr>
              <a:t> </a:t>
            </a:r>
            <a:r>
              <a:rPr lang="en-US" sz="2200" dirty="0" err="1" smtClean="0">
                <a:solidFill>
                  <a:schemeClr val="tx1"/>
                </a:solidFill>
                <a:latin typeface="+mn-lt"/>
                <a:cs typeface="Arial" charset="0"/>
              </a:rPr>
              <a:t>eindigt</a:t>
            </a:r>
            <a:r>
              <a:rPr lang="en-US" sz="2200" dirty="0" smtClean="0">
                <a:solidFill>
                  <a:schemeClr val="tx1"/>
                </a:solidFill>
                <a:latin typeface="+mn-lt"/>
                <a:cs typeface="Arial" charset="0"/>
              </a:rPr>
              <a:t> </a:t>
            </a:r>
            <a:r>
              <a:rPr lang="en-US" sz="2200" dirty="0" err="1" smtClean="0">
                <a:solidFill>
                  <a:schemeClr val="tx1"/>
                </a:solidFill>
                <a:latin typeface="+mn-lt"/>
                <a:cs typeface="Arial" charset="0"/>
              </a:rPr>
              <a:t>vaak</a:t>
            </a:r>
            <a:r>
              <a:rPr lang="en-US" sz="2200" dirty="0" smtClean="0">
                <a:solidFill>
                  <a:schemeClr val="tx1"/>
                </a:solidFill>
                <a:latin typeface="+mn-lt"/>
                <a:cs typeface="Arial" charset="0"/>
              </a:rPr>
              <a:t> op 	</a:t>
            </a:r>
            <a:r>
              <a:rPr lang="en-US" sz="2200" i="1" dirty="0" smtClean="0">
                <a:solidFill>
                  <a:srgbClr val="FF0000"/>
                </a:solidFill>
                <a:latin typeface="+mn-lt"/>
                <a:cs typeface="Arial" charset="0"/>
              </a:rPr>
              <a:t>–en.</a:t>
            </a:r>
            <a:r>
              <a:rPr lang="en-US" sz="2200" i="1" dirty="0" smtClean="0">
                <a:solidFill>
                  <a:schemeClr val="tx1"/>
                </a:solidFill>
                <a:latin typeface="+mn-lt"/>
                <a:cs typeface="Arial" charset="0"/>
              </a:rPr>
              <a:t/>
            </a:r>
            <a:br>
              <a:rPr lang="en-US" sz="2200" i="1" dirty="0" smtClean="0">
                <a:solidFill>
                  <a:schemeClr val="tx1"/>
                </a:solidFill>
                <a:latin typeface="+mn-lt"/>
                <a:cs typeface="Arial" charset="0"/>
              </a:rPr>
            </a:br>
            <a:r>
              <a:rPr lang="en-US" sz="2200" i="1" dirty="0" smtClean="0">
                <a:solidFill>
                  <a:schemeClr val="tx1"/>
                </a:solidFill>
                <a:latin typeface="+mn-lt"/>
                <a:cs typeface="Arial" charset="0"/>
              </a:rPr>
              <a:t/>
            </a:r>
            <a:br>
              <a:rPr lang="en-US" sz="2200" i="1" dirty="0" smtClean="0">
                <a:solidFill>
                  <a:schemeClr val="tx1"/>
                </a:solidFill>
                <a:latin typeface="+mn-lt"/>
                <a:cs typeface="Arial" charset="0"/>
              </a:rPr>
            </a:br>
            <a:r>
              <a:rPr lang="en-US" sz="2200" i="1" dirty="0" smtClean="0">
                <a:solidFill>
                  <a:schemeClr val="tx1"/>
                </a:solidFill>
                <a:latin typeface="+mn-lt"/>
                <a:cs typeface="Arial" charset="0"/>
              </a:rPr>
              <a:t>		</a:t>
            </a:r>
            <a:r>
              <a:rPr lang="en-US" sz="1600" dirty="0" err="1" smtClean="0">
                <a:solidFill>
                  <a:schemeClr val="tx1"/>
                </a:solidFill>
                <a:latin typeface="+mn-lt"/>
                <a:cs typeface="Arial" charset="0"/>
              </a:rPr>
              <a:t>Hij</a:t>
            </a:r>
            <a:r>
              <a:rPr lang="en-US" sz="1600" dirty="0" smtClean="0">
                <a:solidFill>
                  <a:schemeClr val="tx1"/>
                </a:solidFill>
                <a:latin typeface="+mn-lt"/>
                <a:cs typeface="Arial" charset="0"/>
              </a:rPr>
              <a:t> </a:t>
            </a:r>
            <a:r>
              <a:rPr lang="en-US" sz="1600" dirty="0" err="1" smtClean="0">
                <a:solidFill>
                  <a:schemeClr val="tx1"/>
                </a:solidFill>
                <a:latin typeface="+mn-lt"/>
                <a:cs typeface="Arial" charset="0"/>
              </a:rPr>
              <a:t>heeft</a:t>
            </a:r>
            <a:r>
              <a:rPr lang="en-US" sz="1600" dirty="0" smtClean="0">
                <a:solidFill>
                  <a:schemeClr val="tx1"/>
                </a:solidFill>
                <a:latin typeface="+mn-lt"/>
                <a:cs typeface="Arial" charset="0"/>
              </a:rPr>
              <a:t> </a:t>
            </a:r>
            <a:r>
              <a:rPr lang="en-US" sz="1600" dirty="0" err="1" smtClean="0">
                <a:solidFill>
                  <a:schemeClr val="tx1"/>
                </a:solidFill>
                <a:latin typeface="+mn-lt"/>
                <a:cs typeface="Arial" charset="0"/>
              </a:rPr>
              <a:t>ons</a:t>
            </a:r>
            <a:r>
              <a:rPr lang="en-US" sz="1600" dirty="0" smtClean="0">
                <a:solidFill>
                  <a:schemeClr val="tx1"/>
                </a:solidFill>
                <a:latin typeface="+mn-lt"/>
                <a:cs typeface="Arial" charset="0"/>
              </a:rPr>
              <a:t> </a:t>
            </a:r>
            <a:r>
              <a:rPr lang="en-US" sz="1600" dirty="0" err="1" smtClean="0">
                <a:solidFill>
                  <a:schemeClr val="tx1"/>
                </a:solidFill>
                <a:latin typeface="+mn-lt"/>
                <a:cs typeface="Arial" charset="0"/>
              </a:rPr>
              <a:t>alleen</a:t>
            </a:r>
            <a:r>
              <a:rPr lang="en-US" sz="1600" dirty="0" smtClean="0">
                <a:solidFill>
                  <a:schemeClr val="tx1"/>
                </a:solidFill>
                <a:latin typeface="+mn-lt"/>
                <a:cs typeface="Arial" charset="0"/>
              </a:rPr>
              <a:t> </a:t>
            </a:r>
            <a:r>
              <a:rPr lang="en-US" sz="1600" dirty="0" err="1" smtClean="0">
                <a:solidFill>
                  <a:srgbClr val="FF0000"/>
                </a:solidFill>
                <a:latin typeface="+mn-lt"/>
                <a:cs typeface="Arial" charset="0"/>
              </a:rPr>
              <a:t>achtergelaten</a:t>
            </a:r>
            <a:r>
              <a:rPr lang="en-US" sz="1600" dirty="0" smtClean="0">
                <a:solidFill>
                  <a:srgbClr val="FF0000"/>
                </a:solidFill>
                <a:latin typeface="+mn-lt"/>
                <a:cs typeface="Arial" charset="0"/>
              </a:rPr>
              <a:t>.</a:t>
            </a:r>
            <a:r>
              <a:rPr lang="en-US" sz="1600" dirty="0" smtClean="0">
                <a:solidFill>
                  <a:schemeClr val="tx1"/>
                </a:solidFill>
                <a:latin typeface="+mn-lt"/>
                <a:cs typeface="Arial" charset="0"/>
              </a:rPr>
              <a:t/>
            </a:r>
            <a:br>
              <a:rPr lang="en-US" sz="1600" dirty="0" smtClean="0">
                <a:solidFill>
                  <a:schemeClr val="tx1"/>
                </a:solidFill>
                <a:latin typeface="+mn-lt"/>
                <a:cs typeface="Arial" charset="0"/>
              </a:rPr>
            </a:br>
            <a:r>
              <a:rPr lang="en-US" sz="1600" dirty="0" smtClean="0">
                <a:solidFill>
                  <a:schemeClr val="tx1"/>
                </a:solidFill>
                <a:latin typeface="+mn-lt"/>
                <a:cs typeface="Arial" charset="0"/>
              </a:rPr>
              <a:t>		</a:t>
            </a:r>
            <a:r>
              <a:rPr lang="en-US" sz="1600" dirty="0" err="1" smtClean="0">
                <a:solidFill>
                  <a:schemeClr val="tx1"/>
                </a:solidFill>
                <a:latin typeface="+mn-lt"/>
                <a:cs typeface="Arial" charset="0"/>
              </a:rPr>
              <a:t>Hij</a:t>
            </a:r>
            <a:r>
              <a:rPr lang="en-US" sz="1600" dirty="0" smtClean="0">
                <a:solidFill>
                  <a:schemeClr val="tx1"/>
                </a:solidFill>
                <a:latin typeface="+mn-lt"/>
                <a:cs typeface="Arial" charset="0"/>
              </a:rPr>
              <a:t> </a:t>
            </a:r>
            <a:r>
              <a:rPr lang="en-US" sz="1600" dirty="0" err="1" smtClean="0">
                <a:solidFill>
                  <a:schemeClr val="tx1"/>
                </a:solidFill>
                <a:latin typeface="+mn-lt"/>
                <a:cs typeface="Arial" charset="0"/>
              </a:rPr>
              <a:t>heeft</a:t>
            </a:r>
            <a:r>
              <a:rPr lang="en-US" sz="1600" dirty="0" smtClean="0">
                <a:solidFill>
                  <a:schemeClr val="tx1"/>
                </a:solidFill>
                <a:latin typeface="+mn-lt"/>
                <a:cs typeface="Arial" charset="0"/>
              </a:rPr>
              <a:t> de ring in het water </a:t>
            </a:r>
            <a:r>
              <a:rPr lang="en-US" sz="1600" dirty="0" err="1" smtClean="0">
                <a:solidFill>
                  <a:srgbClr val="FF0000"/>
                </a:solidFill>
                <a:latin typeface="+mn-lt"/>
                <a:cs typeface="Arial" charset="0"/>
              </a:rPr>
              <a:t>gesmeten</a:t>
            </a:r>
            <a:r>
              <a:rPr lang="en-US" sz="1600" dirty="0" smtClean="0">
                <a:solidFill>
                  <a:srgbClr val="FF0000"/>
                </a:solidFill>
                <a:latin typeface="+mn-lt"/>
                <a:cs typeface="Arial" charset="0"/>
              </a:rPr>
              <a:t>.</a:t>
            </a:r>
            <a:r>
              <a:rPr lang="en-US" sz="1600" dirty="0" smtClean="0">
                <a:solidFill>
                  <a:schemeClr val="tx1"/>
                </a:solidFill>
                <a:latin typeface="+mn-lt"/>
                <a:cs typeface="Arial" charset="0"/>
              </a:rPr>
              <a:t/>
            </a:r>
            <a:br>
              <a:rPr lang="en-US" sz="1600" dirty="0" smtClean="0">
                <a:solidFill>
                  <a:schemeClr val="tx1"/>
                </a:solidFill>
                <a:latin typeface="+mn-lt"/>
                <a:cs typeface="Arial" charset="0"/>
              </a:rPr>
            </a:br>
            <a:r>
              <a:rPr lang="en-US" sz="2200" dirty="0" smtClean="0">
                <a:solidFill>
                  <a:schemeClr val="tx1"/>
                </a:solidFill>
                <a:latin typeface="+mn-lt"/>
                <a:cs typeface="Arial" charset="0"/>
              </a:rPr>
              <a:t/>
            </a:r>
            <a:br>
              <a:rPr lang="en-US" sz="2200" dirty="0" smtClean="0">
                <a:solidFill>
                  <a:schemeClr val="tx1"/>
                </a:solidFill>
                <a:latin typeface="+mn-lt"/>
                <a:cs typeface="Arial" charset="0"/>
              </a:rPr>
            </a:br>
            <a:r>
              <a:rPr lang="en-US" sz="2200" i="1" dirty="0" smtClean="0">
                <a:solidFill>
                  <a:schemeClr val="tx1"/>
                </a:solidFill>
                <a:latin typeface="+mn-lt"/>
                <a:cs typeface="Arial" charset="0"/>
              </a:rPr>
              <a:t/>
            </a:r>
            <a:br>
              <a:rPr lang="en-US" sz="2200" i="1" dirty="0" smtClean="0">
                <a:solidFill>
                  <a:schemeClr val="tx1"/>
                </a:solidFill>
                <a:latin typeface="+mn-lt"/>
                <a:cs typeface="Arial" charset="0"/>
              </a:rPr>
            </a:br>
            <a:r>
              <a:rPr lang="en-US" sz="2200" dirty="0" smtClean="0">
                <a:solidFill>
                  <a:schemeClr val="tx1"/>
                </a:solidFill>
                <a:latin typeface="+mn-lt"/>
                <a:cs typeface="Arial" charset="0"/>
              </a:rPr>
              <a:t>►	</a:t>
            </a:r>
            <a:r>
              <a:rPr lang="en-US" sz="2200" dirty="0" err="1" smtClean="0">
                <a:solidFill>
                  <a:schemeClr val="tx1"/>
                </a:solidFill>
                <a:latin typeface="+mn-lt"/>
                <a:cs typeface="Arial" charset="0"/>
              </a:rPr>
              <a:t>Z</a:t>
            </a:r>
            <a:r>
              <a:rPr lang="en-US" sz="2200" dirty="0" err="1" smtClean="0">
                <a:solidFill>
                  <a:schemeClr val="tx1"/>
                </a:solidFill>
                <a:latin typeface="+mn-lt"/>
              </a:rPr>
              <a:t>oek</a:t>
            </a:r>
            <a:r>
              <a:rPr lang="en-US" sz="2200" dirty="0" smtClean="0">
                <a:solidFill>
                  <a:schemeClr val="tx1"/>
                </a:solidFill>
                <a:latin typeface="+mn-lt"/>
              </a:rPr>
              <a:t> </a:t>
            </a:r>
            <a:r>
              <a:rPr lang="en-US" sz="2200" dirty="0" err="1" smtClean="0">
                <a:solidFill>
                  <a:schemeClr val="tx1"/>
                </a:solidFill>
                <a:latin typeface="+mn-lt"/>
              </a:rPr>
              <a:t>bij</a:t>
            </a:r>
            <a:r>
              <a:rPr lang="en-US" sz="2200" dirty="0" smtClean="0">
                <a:solidFill>
                  <a:schemeClr val="tx1"/>
                </a:solidFill>
                <a:latin typeface="+mn-lt"/>
              </a:rPr>
              <a:t> </a:t>
            </a:r>
            <a:r>
              <a:rPr lang="en-US" sz="2200" dirty="0" err="1" smtClean="0">
                <a:solidFill>
                  <a:schemeClr val="tx1"/>
                </a:solidFill>
                <a:latin typeface="+mn-lt"/>
              </a:rPr>
              <a:t>twijfel</a:t>
            </a:r>
            <a:r>
              <a:rPr lang="en-US" sz="2200" dirty="0" smtClean="0">
                <a:solidFill>
                  <a:schemeClr val="tx1"/>
                </a:solidFill>
                <a:latin typeface="+mn-lt"/>
              </a:rPr>
              <a:t> de </a:t>
            </a:r>
            <a:r>
              <a:rPr lang="en-US" sz="2200" dirty="0" err="1" smtClean="0">
                <a:solidFill>
                  <a:schemeClr val="tx1"/>
                </a:solidFill>
                <a:latin typeface="+mn-lt"/>
              </a:rPr>
              <a:t>juiste</a:t>
            </a:r>
            <a:r>
              <a:rPr lang="en-US" sz="2200" dirty="0" smtClean="0">
                <a:solidFill>
                  <a:schemeClr val="tx1"/>
                </a:solidFill>
                <a:latin typeface="+mn-lt"/>
              </a:rPr>
              <a:t> </a:t>
            </a:r>
            <a:r>
              <a:rPr lang="en-US" sz="2200" dirty="0" err="1" smtClean="0">
                <a:solidFill>
                  <a:schemeClr val="tx1"/>
                </a:solidFill>
                <a:latin typeface="+mn-lt"/>
              </a:rPr>
              <a:t>vorm</a:t>
            </a:r>
            <a:r>
              <a:rPr lang="en-US" sz="2200" dirty="0" smtClean="0">
                <a:solidFill>
                  <a:schemeClr val="tx1"/>
                </a:solidFill>
                <a:latin typeface="+mn-lt"/>
              </a:rPr>
              <a:t> op in </a:t>
            </a:r>
            <a:r>
              <a:rPr lang="en-US" sz="2200" dirty="0" err="1" smtClean="0">
                <a:solidFill>
                  <a:schemeClr val="tx1"/>
                </a:solidFill>
                <a:latin typeface="+mn-lt"/>
              </a:rPr>
              <a:t>een</a:t>
            </a:r>
            <a:r>
              <a:rPr lang="en-US" sz="2200" dirty="0" smtClean="0">
                <a:solidFill>
                  <a:schemeClr val="tx1"/>
                </a:solidFill>
                <a:latin typeface="+mn-lt"/>
              </a:rPr>
              <a:t> </a:t>
            </a:r>
            <a:br>
              <a:rPr lang="en-US" sz="2200" dirty="0" smtClean="0">
                <a:solidFill>
                  <a:schemeClr val="tx1"/>
                </a:solidFill>
                <a:latin typeface="+mn-lt"/>
              </a:rPr>
            </a:br>
            <a:r>
              <a:rPr lang="en-US" sz="2200" dirty="0" smtClean="0">
                <a:solidFill>
                  <a:schemeClr val="tx1"/>
                </a:solidFill>
                <a:latin typeface="+mn-lt"/>
              </a:rPr>
              <a:t>     	</a:t>
            </a:r>
            <a:r>
              <a:rPr lang="en-US" sz="2200" dirty="0" err="1" smtClean="0">
                <a:solidFill>
                  <a:schemeClr val="tx1"/>
                </a:solidFill>
                <a:latin typeface="+mn-lt"/>
              </a:rPr>
              <a:t>woordenboek</a:t>
            </a:r>
            <a:r>
              <a:rPr lang="en-US" sz="2200" dirty="0" smtClean="0">
                <a:solidFill>
                  <a:schemeClr val="tx1"/>
                </a:solidFill>
                <a:latin typeface="+mn-lt"/>
              </a:rPr>
              <a:t>.</a:t>
            </a:r>
            <a:br>
              <a:rPr lang="en-US" sz="2200" dirty="0" smtClean="0">
                <a:solidFill>
                  <a:schemeClr val="tx1"/>
                </a:solidFill>
                <a:latin typeface="+mn-lt"/>
              </a:rPr>
            </a:br>
            <a:r>
              <a:rPr lang="nl-NL" sz="2200" dirty="0" smtClean="0">
                <a:solidFill>
                  <a:schemeClr val="tx1"/>
                </a:solidFill>
                <a:latin typeface="+mn-lt"/>
              </a:rPr>
              <a:t/>
            </a:r>
            <a:br>
              <a:rPr lang="nl-NL" sz="2200" dirty="0" smtClean="0">
                <a:solidFill>
                  <a:schemeClr val="tx1"/>
                </a:solidFill>
                <a:latin typeface="+mn-lt"/>
              </a:rPr>
            </a:br>
            <a:endParaRPr lang="nl-NL" sz="2200" dirty="0">
              <a:solidFill>
                <a:schemeClr val="tx1"/>
              </a:solidFill>
              <a:latin typeface="+mn-lt"/>
            </a:endParaRPr>
          </a:p>
        </p:txBody>
      </p:sp>
      <p:sp>
        <p:nvSpPr>
          <p:cNvPr id="3" name="Tijdelijke aanduiding voor tekst 2"/>
          <p:cNvSpPr>
            <a:spLocks noGrp="1"/>
          </p:cNvSpPr>
          <p:nvPr>
            <p:ph type="body" idx="1"/>
          </p:nvPr>
        </p:nvSpPr>
        <p:spPr>
          <a:xfrm>
            <a:off x="722313" y="1340769"/>
            <a:ext cx="7772400" cy="792087"/>
          </a:xfrm>
        </p:spPr>
        <p:txBody>
          <a:bodyPr/>
          <a:lstStyle/>
          <a:p>
            <a:pPr algn="ctr"/>
            <a:r>
              <a:rPr lang="en-US" sz="4400" dirty="0" err="1" smtClean="0">
                <a:latin typeface="+mj-lt"/>
              </a:rPr>
              <a:t>sterke</a:t>
            </a:r>
            <a:r>
              <a:rPr lang="en-US" sz="4400" dirty="0" smtClean="0">
                <a:latin typeface="+mj-lt"/>
              </a:rPr>
              <a:t> </a:t>
            </a:r>
            <a:r>
              <a:rPr lang="en-US" sz="4400" dirty="0" err="1" smtClean="0">
                <a:latin typeface="+mj-lt"/>
              </a:rPr>
              <a:t>werkwoorden</a:t>
            </a:r>
            <a:endParaRPr lang="nl-NL" sz="4400" dirty="0">
              <a:latin typeface="+mj-l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2313" y="2204864"/>
            <a:ext cx="7772400" cy="4176464"/>
          </a:xfrm>
        </p:spPr>
        <p:txBody>
          <a:bodyPr/>
          <a:lstStyle/>
          <a:p>
            <a:pPr>
              <a:lnSpc>
                <a:spcPct val="80000"/>
              </a:lnSpc>
            </a:pPr>
            <a:r>
              <a:rPr lang="en-US" sz="2000" dirty="0" smtClean="0">
                <a:solidFill>
                  <a:schemeClr val="tx1"/>
                </a:solidFill>
              </a:rPr>
              <a:t>- </a:t>
            </a:r>
            <a:r>
              <a:rPr lang="en-US" sz="2000" dirty="0" err="1" smtClean="0">
                <a:solidFill>
                  <a:schemeClr val="tx1"/>
                </a:solidFill>
              </a:rPr>
              <a:t>Braas</a:t>
            </a:r>
            <a:r>
              <a:rPr lang="en-US" sz="2000" dirty="0" smtClean="0">
                <a:solidFill>
                  <a:schemeClr val="tx1"/>
                </a:solidFill>
              </a:rPr>
              <a:t>, C., Pas, van der, L. (2006). </a:t>
            </a:r>
            <a:r>
              <a:rPr lang="en-US" sz="2000" i="1" dirty="0" err="1" smtClean="0">
                <a:solidFill>
                  <a:schemeClr val="tx1"/>
                </a:solidFill>
              </a:rPr>
              <a:t>Taaltopics</a:t>
            </a:r>
            <a:r>
              <a:rPr lang="en-US" sz="2000" i="1" dirty="0" smtClean="0">
                <a:solidFill>
                  <a:schemeClr val="tx1"/>
                </a:solidFill>
              </a:rPr>
              <a:t>. Spelling </a:t>
            </a:r>
            <a:r>
              <a:rPr lang="en-US" sz="2000" dirty="0" smtClean="0">
                <a:solidFill>
                  <a:schemeClr val="tx1"/>
                </a:solidFill>
              </a:rPr>
              <a:t>(4e </a:t>
            </a:r>
            <a:r>
              <a:rPr lang="en-US" sz="2000" dirty="0" err="1" smtClean="0">
                <a:solidFill>
                  <a:schemeClr val="tx1"/>
                </a:solidFill>
              </a:rPr>
              <a:t>druk</a:t>
            </a:r>
            <a:r>
              <a:rPr lang="en-US" sz="2000" dirty="0" smtClean="0">
                <a:solidFill>
                  <a:schemeClr val="tx1"/>
                </a:solidFill>
              </a:rPr>
              <a:t>). Groningen/</a:t>
            </a:r>
            <a:r>
              <a:rPr lang="en-US" sz="2000" dirty="0" err="1" smtClean="0">
                <a:solidFill>
                  <a:schemeClr val="tx1"/>
                </a:solidFill>
              </a:rPr>
              <a:t>Houten</a:t>
            </a:r>
            <a:r>
              <a:rPr lang="en-US" sz="2000" dirty="0" smtClean="0">
                <a:solidFill>
                  <a:schemeClr val="tx1"/>
                </a:solidFill>
              </a:rPr>
              <a:t>: </a:t>
            </a:r>
            <a:r>
              <a:rPr lang="en-US" sz="2000" dirty="0" err="1" smtClean="0">
                <a:solidFill>
                  <a:schemeClr val="tx1"/>
                </a:solidFill>
              </a:rPr>
              <a:t>Wolters-Noordhoff</a:t>
            </a:r>
            <a:r>
              <a:rPr lang="en-US" sz="2000" dirty="0" smtClean="0">
                <a:solidFill>
                  <a:schemeClr val="tx1"/>
                </a:solidFill>
              </a:rPr>
              <a:t>.</a:t>
            </a:r>
            <a:br>
              <a:rPr lang="en-US" sz="2000" dirty="0" smtClean="0">
                <a:solidFill>
                  <a:schemeClr val="tx1"/>
                </a:solidFill>
              </a:rPr>
            </a:br>
            <a:r>
              <a:rPr lang="en-US" sz="2000" dirty="0" smtClean="0">
                <a:solidFill>
                  <a:schemeClr val="tx1"/>
                </a:solidFill>
              </a:rPr>
              <a:t/>
            </a:r>
            <a:br>
              <a:rPr lang="en-US" sz="2000" dirty="0" smtClean="0">
                <a:solidFill>
                  <a:schemeClr val="tx1"/>
                </a:solidFill>
              </a:rPr>
            </a:br>
            <a:r>
              <a:rPr lang="en-US" sz="2000" dirty="0" smtClean="0">
                <a:solidFill>
                  <a:schemeClr val="tx1"/>
                </a:solidFill>
              </a:rPr>
              <a:t>- </a:t>
            </a:r>
            <a:r>
              <a:rPr lang="en-US" sz="2000" dirty="0" err="1" smtClean="0">
                <a:solidFill>
                  <a:schemeClr val="tx1"/>
                </a:solidFill>
              </a:rPr>
              <a:t>Hogen</a:t>
            </a:r>
            <a:r>
              <a:rPr lang="en-US" sz="2000" dirty="0" smtClean="0">
                <a:solidFill>
                  <a:schemeClr val="tx1"/>
                </a:solidFill>
              </a:rPr>
              <a:t>, van, R., </a:t>
            </a:r>
            <a:r>
              <a:rPr lang="en-US" sz="2000" dirty="0" err="1" smtClean="0">
                <a:solidFill>
                  <a:schemeClr val="tx1"/>
                </a:solidFill>
              </a:rPr>
              <a:t>Rietstap</a:t>
            </a:r>
            <a:r>
              <a:rPr lang="en-US" sz="2000" dirty="0" smtClean="0">
                <a:solidFill>
                  <a:schemeClr val="tx1"/>
                </a:solidFill>
              </a:rPr>
              <a:t>, E. (2007).</a:t>
            </a:r>
            <a:br>
              <a:rPr lang="en-US" sz="2000" dirty="0" smtClean="0">
                <a:solidFill>
                  <a:schemeClr val="tx1"/>
                </a:solidFill>
              </a:rPr>
            </a:br>
            <a:r>
              <a:rPr lang="en-US" sz="2000" i="1" dirty="0" err="1" smtClean="0">
                <a:solidFill>
                  <a:schemeClr val="tx1"/>
                </a:solidFill>
              </a:rPr>
              <a:t>Basisvaardigheden</a:t>
            </a:r>
            <a:r>
              <a:rPr lang="en-US" sz="2000" i="1" dirty="0" smtClean="0">
                <a:solidFill>
                  <a:schemeClr val="tx1"/>
                </a:solidFill>
              </a:rPr>
              <a:t> </a:t>
            </a:r>
            <a:r>
              <a:rPr lang="en-US" sz="2000" i="1" dirty="0" err="1" smtClean="0">
                <a:solidFill>
                  <a:schemeClr val="tx1"/>
                </a:solidFill>
              </a:rPr>
              <a:t>taal</a:t>
            </a:r>
            <a:r>
              <a:rPr lang="en-US" sz="2000" i="1" dirty="0" smtClean="0">
                <a:solidFill>
                  <a:schemeClr val="tx1"/>
                </a:solidFill>
              </a:rPr>
              <a:t>. </a:t>
            </a:r>
            <a:r>
              <a:rPr lang="en-US" sz="2000" dirty="0" smtClean="0">
                <a:solidFill>
                  <a:schemeClr val="tx1"/>
                </a:solidFill>
              </a:rPr>
              <a:t>Groningen/</a:t>
            </a:r>
            <a:r>
              <a:rPr lang="en-US" sz="2000" dirty="0" err="1" smtClean="0">
                <a:solidFill>
                  <a:schemeClr val="tx1"/>
                </a:solidFill>
              </a:rPr>
              <a:t>Houten</a:t>
            </a:r>
            <a:r>
              <a:rPr lang="en-US" sz="2000" dirty="0" smtClean="0">
                <a:solidFill>
                  <a:schemeClr val="tx1"/>
                </a:solidFill>
              </a:rPr>
              <a:t>: </a:t>
            </a:r>
            <a:r>
              <a:rPr lang="en-US" sz="2000" dirty="0" err="1" smtClean="0">
                <a:solidFill>
                  <a:schemeClr val="tx1"/>
                </a:solidFill>
              </a:rPr>
              <a:t>Wolters-Noordhoff</a:t>
            </a:r>
            <a:r>
              <a:rPr lang="en-US" sz="2000" dirty="0" smtClean="0">
                <a:solidFill>
                  <a:schemeClr val="tx1"/>
                </a:solidFill>
              </a:rPr>
              <a:t>.</a:t>
            </a:r>
            <a:br>
              <a:rPr lang="en-US" sz="2000" dirty="0" smtClean="0">
                <a:solidFill>
                  <a:schemeClr val="tx1"/>
                </a:solidFill>
              </a:rPr>
            </a:br>
            <a:r>
              <a:rPr lang="en-US" sz="2000" dirty="0" smtClean="0">
                <a:solidFill>
                  <a:schemeClr val="tx1"/>
                </a:solidFill>
              </a:rPr>
              <a:t/>
            </a:r>
            <a:br>
              <a:rPr lang="en-US" sz="2000" dirty="0" smtClean="0">
                <a:solidFill>
                  <a:schemeClr val="tx1"/>
                </a:solidFill>
              </a:rPr>
            </a:br>
            <a:r>
              <a:rPr lang="en-US" sz="2000" dirty="0" smtClean="0">
                <a:solidFill>
                  <a:schemeClr val="tx1"/>
                </a:solidFill>
              </a:rPr>
              <a:t>-</a:t>
            </a:r>
            <a:r>
              <a:rPr lang="en-US" sz="2000" dirty="0" err="1" smtClean="0">
                <a:solidFill>
                  <a:schemeClr val="tx1"/>
                </a:solidFill>
              </a:rPr>
              <a:t>Tiggeler</a:t>
            </a:r>
            <a:r>
              <a:rPr lang="en-US" sz="2000" dirty="0" smtClean="0">
                <a:solidFill>
                  <a:schemeClr val="tx1"/>
                </a:solidFill>
              </a:rPr>
              <a:t>, E. (2005).</a:t>
            </a:r>
            <a:r>
              <a:rPr lang="en-US" sz="2000" i="1" dirty="0" smtClean="0">
                <a:solidFill>
                  <a:schemeClr val="tx1"/>
                </a:solidFill>
              </a:rPr>
              <a:t> </a:t>
            </a:r>
            <a:r>
              <a:rPr lang="en-US" sz="2000" i="1" dirty="0" err="1" smtClean="0">
                <a:solidFill>
                  <a:schemeClr val="tx1"/>
                </a:solidFill>
              </a:rPr>
              <a:t>Vraagbaak</a:t>
            </a:r>
            <a:r>
              <a:rPr lang="en-US" sz="2000" i="1" dirty="0" smtClean="0">
                <a:solidFill>
                  <a:schemeClr val="tx1"/>
                </a:solidFill>
              </a:rPr>
              <a:t> </a:t>
            </a:r>
            <a:r>
              <a:rPr lang="en-US" sz="2000" i="1" dirty="0" err="1" smtClean="0">
                <a:solidFill>
                  <a:schemeClr val="tx1"/>
                </a:solidFill>
              </a:rPr>
              <a:t>Nederlands</a:t>
            </a:r>
            <a:r>
              <a:rPr lang="en-US" sz="2000" i="1" dirty="0" smtClean="0">
                <a:solidFill>
                  <a:schemeClr val="tx1"/>
                </a:solidFill>
              </a:rPr>
              <a:t> </a:t>
            </a:r>
            <a:r>
              <a:rPr lang="en-US" sz="2000" dirty="0" smtClean="0">
                <a:solidFill>
                  <a:schemeClr val="tx1"/>
                </a:solidFill>
              </a:rPr>
              <a:t>(</a:t>
            </a:r>
            <a:r>
              <a:rPr lang="en-US" sz="2000" dirty="0" err="1" smtClean="0">
                <a:solidFill>
                  <a:schemeClr val="tx1"/>
                </a:solidFill>
              </a:rPr>
              <a:t>herziene</a:t>
            </a:r>
            <a:r>
              <a:rPr lang="en-US" sz="2000" dirty="0" smtClean="0">
                <a:solidFill>
                  <a:schemeClr val="tx1"/>
                </a:solidFill>
              </a:rPr>
              <a:t> </a:t>
            </a:r>
            <a:r>
              <a:rPr lang="en-US" sz="2000" dirty="0" err="1" smtClean="0">
                <a:solidFill>
                  <a:schemeClr val="tx1"/>
                </a:solidFill>
              </a:rPr>
              <a:t>editie</a:t>
            </a:r>
            <a:r>
              <a:rPr lang="en-US" sz="2000" dirty="0" smtClean="0">
                <a:solidFill>
                  <a:schemeClr val="tx1"/>
                </a:solidFill>
              </a:rPr>
              <a:t>). Den Haag: SDU </a:t>
            </a:r>
            <a:r>
              <a:rPr lang="en-US" sz="2000" dirty="0" err="1" smtClean="0">
                <a:solidFill>
                  <a:schemeClr val="tx1"/>
                </a:solidFill>
              </a:rPr>
              <a:t>Uitgeverij</a:t>
            </a:r>
            <a:r>
              <a:rPr lang="en-US" sz="2000" dirty="0" smtClean="0">
                <a:solidFill>
                  <a:schemeClr val="tx1"/>
                </a:solidFill>
              </a:rPr>
              <a:t>.</a:t>
            </a:r>
            <a:br>
              <a:rPr lang="en-US" sz="2000" dirty="0" smtClean="0">
                <a:solidFill>
                  <a:schemeClr val="tx1"/>
                </a:solidFill>
              </a:rPr>
            </a:br>
            <a:r>
              <a:rPr lang="en-US" sz="2000" dirty="0" smtClean="0">
                <a:solidFill>
                  <a:schemeClr val="tx1"/>
                </a:solidFill>
              </a:rPr>
              <a:t/>
            </a:r>
            <a:br>
              <a:rPr lang="en-US" sz="2000" dirty="0" smtClean="0">
                <a:solidFill>
                  <a:schemeClr val="tx1"/>
                </a:solidFill>
              </a:rPr>
            </a:br>
            <a:r>
              <a:rPr lang="en-US" sz="2000" dirty="0" smtClean="0">
                <a:solidFill>
                  <a:schemeClr val="tx1"/>
                </a:solidFill>
              </a:rPr>
              <a:t>- </a:t>
            </a:r>
            <a:r>
              <a:rPr lang="nl-NL" sz="2000" dirty="0" smtClean="0">
                <a:solidFill>
                  <a:schemeClr val="tx1"/>
                </a:solidFill>
                <a:hlinkClick r:id="rId2"/>
              </a:rPr>
              <a:t>http://www.onzetaal.nl/advies/faxen.php</a:t>
            </a:r>
            <a:r>
              <a:rPr lang="nl-NL" sz="2000" dirty="0" smtClean="0">
                <a:solidFill>
                  <a:schemeClr val="tx1"/>
                </a:solidFill>
              </a:rPr>
              <a:t/>
            </a:r>
            <a:br>
              <a:rPr lang="nl-NL" sz="2000" dirty="0" smtClean="0">
                <a:solidFill>
                  <a:schemeClr val="tx1"/>
                </a:solidFill>
              </a:rPr>
            </a:br>
            <a:r>
              <a:rPr lang="nl-NL" sz="2000" dirty="0" smtClean="0">
                <a:solidFill>
                  <a:schemeClr val="tx1"/>
                </a:solidFill>
              </a:rPr>
              <a:t/>
            </a:r>
            <a:br>
              <a:rPr lang="nl-NL" sz="2000" dirty="0" smtClean="0">
                <a:solidFill>
                  <a:schemeClr val="tx1"/>
                </a:solidFill>
              </a:rPr>
            </a:br>
            <a:r>
              <a:rPr lang="nl-NL" sz="2000" dirty="0" smtClean="0">
                <a:solidFill>
                  <a:schemeClr val="tx1"/>
                </a:solidFill>
              </a:rPr>
              <a:t>- </a:t>
            </a:r>
            <a:r>
              <a:rPr lang="nl-NL" sz="2000" dirty="0" smtClean="0">
                <a:solidFill>
                  <a:schemeClr val="tx1"/>
                </a:solidFill>
                <a:hlinkClick r:id="rId3"/>
              </a:rPr>
              <a:t>http://www.taalcentrum-vu.nl/taaltips/</a:t>
            </a:r>
            <a:br>
              <a:rPr lang="nl-NL" sz="2000" dirty="0" smtClean="0">
                <a:solidFill>
                  <a:schemeClr val="tx1"/>
                </a:solidFill>
                <a:hlinkClick r:id="rId3"/>
              </a:rPr>
            </a:br>
            <a:r>
              <a:rPr lang="nl-NL" sz="2000" dirty="0" smtClean="0">
                <a:solidFill>
                  <a:schemeClr val="tx1"/>
                </a:solidFill>
                <a:hlinkClick r:id="rId3"/>
              </a:rPr>
              <a:t>   </a:t>
            </a:r>
            <a:r>
              <a:rPr lang="nl-NL" sz="2000" dirty="0" err="1" smtClean="0">
                <a:solidFill>
                  <a:schemeClr val="tx1"/>
                </a:solidFill>
                <a:hlinkClick r:id="rId3"/>
              </a:rPr>
              <a:t>engelse-werkwoorden.html</a:t>
            </a:r>
            <a:r>
              <a:rPr lang="nl-NL" sz="2000" dirty="0" smtClean="0">
                <a:solidFill>
                  <a:schemeClr val="tx1"/>
                </a:solidFill>
              </a:rPr>
              <a:t/>
            </a:r>
            <a:br>
              <a:rPr lang="nl-NL" sz="2000" dirty="0" smtClean="0">
                <a:solidFill>
                  <a:schemeClr val="tx1"/>
                </a:solidFill>
              </a:rPr>
            </a:br>
            <a:r>
              <a:rPr lang="nl-NL" sz="2000" dirty="0" smtClean="0">
                <a:solidFill>
                  <a:schemeClr val="tx1"/>
                </a:solidFill>
              </a:rPr>
              <a:t/>
            </a:r>
            <a:br>
              <a:rPr lang="nl-NL" sz="2000" dirty="0" smtClean="0">
                <a:solidFill>
                  <a:schemeClr val="tx1"/>
                </a:solidFill>
              </a:rPr>
            </a:br>
            <a:r>
              <a:rPr lang="nl-NL" sz="2000" dirty="0" smtClean="0">
                <a:solidFill>
                  <a:schemeClr val="tx1"/>
                </a:solidFill>
              </a:rPr>
              <a:t>- </a:t>
            </a:r>
            <a:r>
              <a:rPr lang="en-US" sz="2000" dirty="0" smtClean="0">
                <a:solidFill>
                  <a:schemeClr val="tx1"/>
                </a:solidFill>
                <a:hlinkClick r:id="rId4"/>
              </a:rPr>
              <a:t>http://www.taalwinkel.nl/?tlink=2.4.5.4.3</a:t>
            </a:r>
            <a:r>
              <a:rPr lang="en-US" sz="2000" dirty="0" smtClean="0">
                <a:solidFill>
                  <a:schemeClr val="tx1"/>
                </a:solidFill>
              </a:rPr>
              <a:t/>
            </a:r>
            <a:br>
              <a:rPr lang="en-US" sz="2000" dirty="0" smtClean="0">
                <a:solidFill>
                  <a:schemeClr val="tx1"/>
                </a:solidFill>
              </a:rPr>
            </a:br>
            <a:r>
              <a:rPr lang="en-US" sz="2000" dirty="0" smtClean="0">
                <a:solidFill>
                  <a:schemeClr val="tx1"/>
                </a:solidFill>
              </a:rPr>
              <a:t/>
            </a:r>
            <a:br>
              <a:rPr lang="en-US" sz="2000" dirty="0" smtClean="0">
                <a:solidFill>
                  <a:schemeClr val="tx1"/>
                </a:solidFill>
              </a:rPr>
            </a:br>
            <a:r>
              <a:rPr lang="en-US" sz="2000" dirty="0" smtClean="0">
                <a:solidFill>
                  <a:schemeClr val="tx1"/>
                </a:solidFill>
              </a:rPr>
              <a:t/>
            </a:r>
            <a:br>
              <a:rPr lang="en-US" sz="2000" dirty="0" smtClean="0">
                <a:solidFill>
                  <a:schemeClr val="tx1"/>
                </a:solidFill>
              </a:rPr>
            </a:br>
            <a:r>
              <a:rPr lang="nl-NL" sz="2000" dirty="0" smtClean="0">
                <a:solidFill>
                  <a:schemeClr val="tx1"/>
                </a:solidFill>
              </a:rPr>
              <a:t/>
            </a:r>
            <a:br>
              <a:rPr lang="nl-NL" sz="2000" dirty="0" smtClean="0">
                <a:solidFill>
                  <a:schemeClr val="tx1"/>
                </a:solidFill>
              </a:rPr>
            </a:br>
            <a:endParaRPr lang="nl-NL" sz="2000" dirty="0">
              <a:solidFill>
                <a:schemeClr val="tx1"/>
              </a:solidFill>
            </a:endParaRPr>
          </a:p>
        </p:txBody>
      </p:sp>
      <p:sp>
        <p:nvSpPr>
          <p:cNvPr id="3" name="Tijdelijke aanduiding voor tekst 2"/>
          <p:cNvSpPr>
            <a:spLocks noGrp="1"/>
          </p:cNvSpPr>
          <p:nvPr>
            <p:ph type="body" idx="1"/>
          </p:nvPr>
        </p:nvSpPr>
        <p:spPr>
          <a:xfrm>
            <a:off x="722313" y="1340769"/>
            <a:ext cx="7772400" cy="648071"/>
          </a:xfrm>
        </p:spPr>
        <p:txBody>
          <a:bodyPr/>
          <a:lstStyle/>
          <a:p>
            <a:pPr algn="ctr"/>
            <a:r>
              <a:rPr lang="en-US" sz="4400" dirty="0" err="1" smtClean="0">
                <a:latin typeface="+mj-lt"/>
              </a:rPr>
              <a:t>Aanbevolen</a:t>
            </a:r>
            <a:r>
              <a:rPr lang="en-US" sz="4400" dirty="0" smtClean="0">
                <a:latin typeface="+mj-lt"/>
              </a:rPr>
              <a:t> </a:t>
            </a:r>
            <a:r>
              <a:rPr lang="en-US" sz="4400" dirty="0" err="1" smtClean="0">
                <a:latin typeface="+mj-lt"/>
              </a:rPr>
              <a:t>materiaal</a:t>
            </a:r>
            <a:endParaRPr lang="nl-NL" sz="4400" dirty="0">
              <a:latin typeface="+mj-l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2313" y="2636912"/>
            <a:ext cx="7772400" cy="3132063"/>
          </a:xfrm>
        </p:spPr>
        <p:txBody>
          <a:bodyPr/>
          <a:lstStyle/>
          <a:p>
            <a:r>
              <a:rPr lang="en-US" sz="2400" dirty="0" smtClean="0">
                <a:solidFill>
                  <a:schemeClr val="tx1"/>
                </a:solidFill>
                <a:latin typeface="+mn-lt"/>
                <a:cs typeface="Lucida Sans Unicode" pitchFamily="34" charset="0"/>
              </a:rPr>
              <a:t>▶</a:t>
            </a:r>
            <a:r>
              <a:rPr lang="en-US" sz="2400" dirty="0" smtClean="0">
                <a:solidFill>
                  <a:schemeClr val="tx1"/>
                </a:solidFill>
                <a:latin typeface="+mn-lt"/>
              </a:rPr>
              <a:t>De </a:t>
            </a:r>
            <a:r>
              <a:rPr lang="en-US" sz="2400" dirty="0" err="1" smtClean="0">
                <a:solidFill>
                  <a:schemeClr val="tx1"/>
                </a:solidFill>
                <a:latin typeface="+mn-lt"/>
              </a:rPr>
              <a:t>klank</a:t>
            </a:r>
            <a:r>
              <a:rPr lang="en-US" sz="2400" dirty="0" smtClean="0">
                <a:solidFill>
                  <a:schemeClr val="tx1"/>
                </a:solidFill>
                <a:latin typeface="+mn-lt"/>
              </a:rPr>
              <a:t> van het </a:t>
            </a:r>
            <a:r>
              <a:rPr lang="en-US" sz="2400" dirty="0" err="1" smtClean="0">
                <a:solidFill>
                  <a:schemeClr val="tx1"/>
                </a:solidFill>
                <a:latin typeface="+mn-lt"/>
              </a:rPr>
              <a:t>werkwoord</a:t>
            </a:r>
            <a:r>
              <a:rPr lang="en-US" sz="2400" dirty="0" smtClean="0">
                <a:solidFill>
                  <a:schemeClr val="tx1"/>
                </a:solidFill>
                <a:latin typeface="+mn-lt"/>
              </a:rPr>
              <a:t> </a:t>
            </a:r>
            <a:r>
              <a:rPr lang="en-US" sz="2400" dirty="0" err="1" smtClean="0">
                <a:solidFill>
                  <a:schemeClr val="tx1"/>
                </a:solidFill>
                <a:latin typeface="+mn-lt"/>
              </a:rPr>
              <a:t>verandert</a:t>
            </a:r>
            <a:r>
              <a:rPr lang="en-US" sz="2400" dirty="0" smtClean="0">
                <a:solidFill>
                  <a:schemeClr val="tx1"/>
                </a:solidFill>
                <a:latin typeface="+mn-lt"/>
              </a:rPr>
              <a:t> </a:t>
            </a:r>
            <a:r>
              <a:rPr lang="en-US" sz="2400" dirty="0" err="1" smtClean="0">
                <a:solidFill>
                  <a:schemeClr val="tx1"/>
                </a:solidFill>
                <a:latin typeface="+mn-lt"/>
              </a:rPr>
              <a:t>niet</a:t>
            </a:r>
            <a:r>
              <a:rPr lang="en-US" sz="2400" dirty="0" smtClean="0">
                <a:solidFill>
                  <a:schemeClr val="tx1"/>
                </a:solidFill>
                <a:latin typeface="+mn-lt"/>
              </a:rPr>
              <a:t> in de </a:t>
            </a:r>
            <a:r>
              <a:rPr lang="en-US" sz="2400" dirty="0" err="1" smtClean="0">
                <a:solidFill>
                  <a:schemeClr val="tx1"/>
                </a:solidFill>
                <a:latin typeface="+mn-lt"/>
              </a:rPr>
              <a:t>verleden</a:t>
            </a:r>
            <a:r>
              <a:rPr lang="en-US" sz="2400" dirty="0" smtClean="0">
                <a:solidFill>
                  <a:schemeClr val="tx1"/>
                </a:solidFill>
                <a:latin typeface="+mn-lt"/>
              </a:rPr>
              <a:t> </a:t>
            </a:r>
            <a:r>
              <a:rPr lang="en-US" sz="2400" dirty="0" err="1" smtClean="0">
                <a:solidFill>
                  <a:schemeClr val="tx1"/>
                </a:solidFill>
                <a:latin typeface="+mn-lt"/>
              </a:rPr>
              <a:t>tijd</a:t>
            </a:r>
            <a:r>
              <a:rPr lang="en-US" sz="2400" dirty="0" smtClean="0">
                <a:solidFill>
                  <a:schemeClr val="tx1"/>
                </a:solidFill>
                <a:latin typeface="+mn-lt"/>
              </a:rPr>
              <a:t>.</a:t>
            </a:r>
            <a:br>
              <a:rPr lang="en-US" sz="2400" dirty="0" smtClean="0">
                <a:solidFill>
                  <a:schemeClr val="tx1"/>
                </a:solidFill>
                <a:latin typeface="+mn-lt"/>
              </a:rPr>
            </a:br>
            <a:r>
              <a:rPr lang="en-US" sz="2400" dirty="0" smtClean="0">
                <a:solidFill>
                  <a:schemeClr val="tx1"/>
                </a:solidFill>
                <a:latin typeface="+mn-lt"/>
              </a:rPr>
              <a:t/>
            </a:r>
            <a:br>
              <a:rPr lang="en-US" sz="2400" dirty="0" smtClean="0">
                <a:solidFill>
                  <a:schemeClr val="tx1"/>
                </a:solidFill>
                <a:latin typeface="+mn-lt"/>
              </a:rPr>
            </a:br>
            <a:r>
              <a:rPr lang="en-US" sz="2400" dirty="0" smtClean="0">
                <a:solidFill>
                  <a:schemeClr val="tx1"/>
                </a:solidFill>
                <a:latin typeface="+mn-lt"/>
              </a:rPr>
              <a:t/>
            </a:r>
            <a:br>
              <a:rPr lang="en-US" sz="2400" dirty="0" smtClean="0">
                <a:solidFill>
                  <a:schemeClr val="tx1"/>
                </a:solidFill>
                <a:latin typeface="+mn-lt"/>
              </a:rPr>
            </a:br>
            <a:r>
              <a:rPr lang="en-US" sz="2400" dirty="0" err="1" smtClean="0">
                <a:solidFill>
                  <a:schemeClr val="tx1"/>
                </a:solidFill>
                <a:latin typeface="+mn-lt"/>
              </a:rPr>
              <a:t>Hij</a:t>
            </a:r>
            <a:r>
              <a:rPr lang="en-US" sz="2400" dirty="0" smtClean="0">
                <a:solidFill>
                  <a:schemeClr val="tx1"/>
                </a:solidFill>
                <a:latin typeface="+mn-lt"/>
              </a:rPr>
              <a:t> </a:t>
            </a:r>
            <a:r>
              <a:rPr lang="en-US" sz="2400" dirty="0" err="1" smtClean="0">
                <a:solidFill>
                  <a:schemeClr val="tx1"/>
                </a:solidFill>
                <a:latin typeface="+mn-lt"/>
              </a:rPr>
              <a:t>h</a:t>
            </a:r>
            <a:r>
              <a:rPr lang="en-US" sz="2400" i="1" dirty="0" err="1" smtClean="0">
                <a:solidFill>
                  <a:srgbClr val="0070C0"/>
                </a:solidFill>
                <a:latin typeface="+mn-lt"/>
              </a:rPr>
              <a:t>oo</a:t>
            </a:r>
            <a:r>
              <a:rPr lang="en-US" sz="2400" dirty="0" err="1" smtClean="0">
                <a:solidFill>
                  <a:schemeClr val="tx1"/>
                </a:solidFill>
                <a:latin typeface="+mn-lt"/>
              </a:rPr>
              <a:t>rt</a:t>
            </a:r>
            <a:r>
              <a:rPr lang="en-US" sz="2400" dirty="0" smtClean="0">
                <a:solidFill>
                  <a:schemeClr val="tx1"/>
                </a:solidFill>
                <a:latin typeface="+mn-lt"/>
              </a:rPr>
              <a:t>		-	</a:t>
            </a:r>
            <a:r>
              <a:rPr lang="en-US" sz="2400" dirty="0" err="1" smtClean="0">
                <a:solidFill>
                  <a:schemeClr val="tx1"/>
                </a:solidFill>
                <a:latin typeface="+mn-lt"/>
              </a:rPr>
              <a:t>hij</a:t>
            </a:r>
            <a:r>
              <a:rPr lang="en-US" sz="2400" dirty="0" smtClean="0">
                <a:solidFill>
                  <a:schemeClr val="tx1"/>
                </a:solidFill>
                <a:latin typeface="+mn-lt"/>
              </a:rPr>
              <a:t> </a:t>
            </a:r>
            <a:r>
              <a:rPr lang="en-US" sz="2400" dirty="0" err="1" smtClean="0">
                <a:solidFill>
                  <a:schemeClr val="tx1"/>
                </a:solidFill>
                <a:latin typeface="+mn-lt"/>
              </a:rPr>
              <a:t>h</a:t>
            </a:r>
            <a:r>
              <a:rPr lang="en-US" sz="2400" i="1" dirty="0" err="1" smtClean="0">
                <a:solidFill>
                  <a:srgbClr val="0070C0"/>
                </a:solidFill>
                <a:latin typeface="+mn-lt"/>
              </a:rPr>
              <a:t>oo</a:t>
            </a:r>
            <a:r>
              <a:rPr lang="en-US" sz="2400" dirty="0" err="1" smtClean="0">
                <a:solidFill>
                  <a:srgbClr val="0070C0"/>
                </a:solidFill>
                <a:latin typeface="+mn-lt"/>
              </a:rPr>
              <a:t>r</a:t>
            </a:r>
            <a:r>
              <a:rPr lang="en-US" sz="2400" dirty="0" err="1" smtClean="0">
                <a:solidFill>
                  <a:schemeClr val="tx1"/>
                </a:solidFill>
                <a:latin typeface="+mn-lt"/>
              </a:rPr>
              <a:t>de</a:t>
            </a:r>
            <a:r>
              <a:rPr lang="en-US" sz="2400" dirty="0" smtClean="0">
                <a:solidFill>
                  <a:schemeClr val="tx1"/>
                </a:solidFill>
                <a:latin typeface="+mn-lt"/>
              </a:rPr>
              <a:t/>
            </a:r>
            <a:br>
              <a:rPr lang="en-US" sz="2400" dirty="0" smtClean="0">
                <a:solidFill>
                  <a:schemeClr val="tx1"/>
                </a:solidFill>
                <a:latin typeface="+mn-lt"/>
              </a:rPr>
            </a:br>
            <a:r>
              <a:rPr lang="en-US" sz="2400" dirty="0" err="1" smtClean="0">
                <a:solidFill>
                  <a:schemeClr val="tx1"/>
                </a:solidFill>
                <a:latin typeface="+mn-lt"/>
              </a:rPr>
              <a:t>Hij</a:t>
            </a:r>
            <a:r>
              <a:rPr lang="en-US" sz="2400" dirty="0" smtClean="0">
                <a:solidFill>
                  <a:schemeClr val="tx1"/>
                </a:solidFill>
                <a:latin typeface="+mn-lt"/>
              </a:rPr>
              <a:t> </a:t>
            </a:r>
            <a:r>
              <a:rPr lang="en-US" sz="2400" dirty="0" err="1" smtClean="0">
                <a:solidFill>
                  <a:schemeClr val="tx1"/>
                </a:solidFill>
                <a:latin typeface="+mn-lt"/>
              </a:rPr>
              <a:t>antw</a:t>
            </a:r>
            <a:r>
              <a:rPr lang="en-US" sz="2400" i="1" dirty="0" err="1" smtClean="0">
                <a:solidFill>
                  <a:srgbClr val="0070C0"/>
                </a:solidFill>
                <a:latin typeface="+mn-lt"/>
              </a:rPr>
              <a:t>oo</a:t>
            </a:r>
            <a:r>
              <a:rPr lang="en-US" sz="2400" dirty="0" err="1" smtClean="0">
                <a:solidFill>
                  <a:schemeClr val="tx1"/>
                </a:solidFill>
                <a:latin typeface="+mn-lt"/>
              </a:rPr>
              <a:t>rdt</a:t>
            </a:r>
            <a:r>
              <a:rPr lang="en-US" sz="2400" dirty="0" smtClean="0">
                <a:solidFill>
                  <a:schemeClr val="tx1"/>
                </a:solidFill>
                <a:latin typeface="+mn-lt"/>
              </a:rPr>
              <a:t>	-	</a:t>
            </a:r>
            <a:r>
              <a:rPr lang="en-US" sz="2400" dirty="0" err="1" smtClean="0">
                <a:solidFill>
                  <a:schemeClr val="tx1"/>
                </a:solidFill>
                <a:latin typeface="+mn-lt"/>
              </a:rPr>
              <a:t>hij</a:t>
            </a:r>
            <a:r>
              <a:rPr lang="en-US" sz="2400" dirty="0" smtClean="0">
                <a:solidFill>
                  <a:schemeClr val="tx1"/>
                </a:solidFill>
                <a:latin typeface="+mn-lt"/>
              </a:rPr>
              <a:t> </a:t>
            </a:r>
            <a:r>
              <a:rPr lang="en-US" sz="2400" dirty="0" err="1" smtClean="0">
                <a:solidFill>
                  <a:schemeClr val="tx1"/>
                </a:solidFill>
                <a:latin typeface="+mn-lt"/>
              </a:rPr>
              <a:t>antw</a:t>
            </a:r>
            <a:r>
              <a:rPr lang="en-US" sz="2400" i="1" dirty="0" err="1" smtClean="0">
                <a:solidFill>
                  <a:srgbClr val="0070C0"/>
                </a:solidFill>
                <a:latin typeface="+mn-lt"/>
              </a:rPr>
              <a:t>oo</a:t>
            </a:r>
            <a:r>
              <a:rPr lang="en-US" sz="2400" dirty="0" err="1" smtClean="0">
                <a:solidFill>
                  <a:schemeClr val="tx1"/>
                </a:solidFill>
                <a:latin typeface="+mn-lt"/>
              </a:rPr>
              <a:t>rdde</a:t>
            </a:r>
            <a:r>
              <a:rPr lang="nl-NL" sz="2400" dirty="0" smtClean="0">
                <a:solidFill>
                  <a:schemeClr val="tx1"/>
                </a:solidFill>
                <a:latin typeface="+mn-lt"/>
              </a:rPr>
              <a:t/>
            </a:r>
            <a:br>
              <a:rPr lang="nl-NL" sz="2400" dirty="0" smtClean="0">
                <a:solidFill>
                  <a:schemeClr val="tx1"/>
                </a:solidFill>
                <a:latin typeface="+mn-lt"/>
              </a:rPr>
            </a:br>
            <a:endParaRPr lang="nl-NL" sz="2400" dirty="0">
              <a:solidFill>
                <a:schemeClr val="tx1"/>
              </a:solidFill>
              <a:latin typeface="+mn-lt"/>
            </a:endParaRPr>
          </a:p>
        </p:txBody>
      </p:sp>
      <p:sp>
        <p:nvSpPr>
          <p:cNvPr id="3" name="Tijdelijke aanduiding voor tekst 2"/>
          <p:cNvSpPr>
            <a:spLocks noGrp="1"/>
          </p:cNvSpPr>
          <p:nvPr>
            <p:ph type="body" idx="1"/>
          </p:nvPr>
        </p:nvSpPr>
        <p:spPr>
          <a:xfrm>
            <a:off x="722313" y="1268761"/>
            <a:ext cx="7772400" cy="792087"/>
          </a:xfrm>
        </p:spPr>
        <p:txBody>
          <a:bodyPr/>
          <a:lstStyle/>
          <a:p>
            <a:pPr algn="ctr"/>
            <a:r>
              <a:rPr lang="en-US" sz="4400" dirty="0" err="1" smtClean="0">
                <a:latin typeface="+mj-lt"/>
              </a:rPr>
              <a:t>zwakke</a:t>
            </a:r>
            <a:r>
              <a:rPr lang="en-US" sz="4400" dirty="0" smtClean="0">
                <a:latin typeface="+mj-lt"/>
              </a:rPr>
              <a:t> </a:t>
            </a:r>
            <a:r>
              <a:rPr lang="en-US" sz="4400" dirty="0" err="1" smtClean="0">
                <a:latin typeface="+mj-lt"/>
              </a:rPr>
              <a:t>werkwoorden</a:t>
            </a:r>
            <a:endParaRPr lang="nl-NL" sz="4400" dirty="0">
              <a:latin typeface="+mj-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2313" y="2060848"/>
            <a:ext cx="7772400" cy="3960440"/>
          </a:xfrm>
        </p:spPr>
        <p:txBody>
          <a:bodyPr/>
          <a:lstStyle/>
          <a:p>
            <a:pPr>
              <a:lnSpc>
                <a:spcPct val="80000"/>
              </a:lnSpc>
            </a:pPr>
            <a:r>
              <a:rPr lang="en-US" sz="2400" dirty="0" smtClean="0">
                <a:solidFill>
                  <a:schemeClr val="tx1"/>
                </a:solidFill>
              </a:rPr>
              <a:t/>
            </a:r>
            <a:br>
              <a:rPr lang="en-US" sz="2400" dirty="0" smtClean="0">
                <a:solidFill>
                  <a:schemeClr val="tx1"/>
                </a:solidFill>
              </a:rPr>
            </a:br>
            <a:r>
              <a:rPr lang="en-US" sz="2400" dirty="0" smtClean="0">
                <a:solidFill>
                  <a:schemeClr val="tx1"/>
                </a:solidFill>
              </a:rPr>
              <a:t>Het </a:t>
            </a:r>
            <a:r>
              <a:rPr lang="en-US" sz="2400" dirty="0" err="1" smtClean="0">
                <a:solidFill>
                  <a:schemeClr val="tx1"/>
                </a:solidFill>
              </a:rPr>
              <a:t>werkwoord</a:t>
            </a:r>
            <a:r>
              <a:rPr lang="en-US" sz="2400" dirty="0" smtClean="0">
                <a:solidFill>
                  <a:schemeClr val="tx1"/>
                </a:solidFill>
              </a:rPr>
              <a:t> </a:t>
            </a:r>
            <a:r>
              <a:rPr lang="en-US" sz="2400" dirty="0" err="1" smtClean="0">
                <a:solidFill>
                  <a:schemeClr val="tx1"/>
                </a:solidFill>
              </a:rPr>
              <a:t>dat</a:t>
            </a:r>
            <a:r>
              <a:rPr lang="en-US" sz="2400" dirty="0" smtClean="0">
                <a:solidFill>
                  <a:schemeClr val="tx1"/>
                </a:solidFill>
              </a:rPr>
              <a:t> </a:t>
            </a:r>
            <a:r>
              <a:rPr lang="en-US" sz="2400" dirty="0" err="1" smtClean="0">
                <a:solidFill>
                  <a:schemeClr val="tx1"/>
                </a:solidFill>
              </a:rPr>
              <a:t>zich</a:t>
            </a:r>
            <a:r>
              <a:rPr lang="en-US" sz="2400" dirty="0" smtClean="0">
                <a:solidFill>
                  <a:schemeClr val="tx1"/>
                </a:solidFill>
              </a:rPr>
              <a:t> </a:t>
            </a:r>
            <a:r>
              <a:rPr lang="en-US" sz="2400" dirty="0" err="1" smtClean="0">
                <a:solidFill>
                  <a:schemeClr val="tx1"/>
                </a:solidFill>
              </a:rPr>
              <a:t>richt</a:t>
            </a:r>
            <a:r>
              <a:rPr lang="en-US" sz="2400" dirty="0" smtClean="0">
                <a:solidFill>
                  <a:schemeClr val="tx1"/>
                </a:solidFill>
              </a:rPr>
              <a:t> </a:t>
            </a:r>
            <a:r>
              <a:rPr lang="en-US" sz="2400" dirty="0" err="1" smtClean="0">
                <a:solidFill>
                  <a:schemeClr val="tx1"/>
                </a:solidFill>
              </a:rPr>
              <a:t>naar</a:t>
            </a:r>
            <a:r>
              <a:rPr lang="en-US" sz="2400" dirty="0" smtClean="0">
                <a:solidFill>
                  <a:schemeClr val="tx1"/>
                </a:solidFill>
              </a:rPr>
              <a:t> de</a:t>
            </a:r>
            <a:br>
              <a:rPr lang="en-US" sz="2400" dirty="0" smtClean="0">
                <a:solidFill>
                  <a:schemeClr val="tx1"/>
                </a:solidFill>
              </a:rPr>
            </a:br>
            <a:r>
              <a:rPr lang="en-US" sz="2400" dirty="0" err="1" smtClean="0">
                <a:solidFill>
                  <a:schemeClr val="tx1"/>
                </a:solidFill>
              </a:rPr>
              <a:t>persoon</a:t>
            </a:r>
            <a:r>
              <a:rPr lang="en-US" sz="2400" dirty="0" smtClean="0">
                <a:solidFill>
                  <a:schemeClr val="tx1"/>
                </a:solidFill>
              </a:rPr>
              <a:t> (het </a:t>
            </a:r>
            <a:r>
              <a:rPr lang="en-US" sz="2400" dirty="0" err="1" smtClean="0">
                <a:solidFill>
                  <a:schemeClr val="tx1"/>
                </a:solidFill>
              </a:rPr>
              <a:t>onderwerp</a:t>
            </a:r>
            <a:r>
              <a:rPr lang="en-US" sz="2400" dirty="0" smtClean="0">
                <a:solidFill>
                  <a:schemeClr val="tx1"/>
                </a:solidFill>
              </a:rPr>
              <a:t> in de </a:t>
            </a:r>
            <a:r>
              <a:rPr lang="en-US" sz="2400" dirty="0" err="1" smtClean="0">
                <a:solidFill>
                  <a:schemeClr val="tx1"/>
                </a:solidFill>
              </a:rPr>
              <a:t>zin</a:t>
            </a:r>
            <a:r>
              <a:rPr lang="en-US" sz="2400" dirty="0" smtClean="0">
                <a:solidFill>
                  <a:schemeClr val="tx1"/>
                </a:solidFill>
              </a:rPr>
              <a:t>)</a:t>
            </a:r>
            <a:br>
              <a:rPr lang="en-US" sz="2400" dirty="0" smtClean="0">
                <a:solidFill>
                  <a:schemeClr val="tx1"/>
                </a:solidFill>
              </a:rPr>
            </a:br>
            <a:r>
              <a:rPr lang="en-US" sz="2400" dirty="0" smtClean="0">
                <a:solidFill>
                  <a:schemeClr val="tx1"/>
                </a:solidFill>
              </a:rPr>
              <a:t/>
            </a:r>
            <a:br>
              <a:rPr lang="en-US" sz="2400" dirty="0" smtClean="0">
                <a:solidFill>
                  <a:schemeClr val="tx1"/>
                </a:solidFill>
              </a:rPr>
            </a:br>
            <a:r>
              <a:rPr lang="en-US" sz="2400" dirty="0" smtClean="0">
                <a:solidFill>
                  <a:schemeClr val="tx1"/>
                </a:solidFill>
              </a:rPr>
              <a:t>	</a:t>
            </a:r>
            <a:r>
              <a:rPr lang="en-US" sz="2400" dirty="0" smtClean="0">
                <a:solidFill>
                  <a:schemeClr val="tx1"/>
                </a:solidFill>
                <a:cs typeface="Arial" charset="0"/>
              </a:rPr>
              <a:t>►</a:t>
            </a:r>
            <a:r>
              <a:rPr lang="en-US" sz="2400" dirty="0" err="1" smtClean="0">
                <a:solidFill>
                  <a:schemeClr val="tx1"/>
                </a:solidFill>
              </a:rPr>
              <a:t>Zet</a:t>
            </a:r>
            <a:r>
              <a:rPr lang="en-US" sz="2400" dirty="0" smtClean="0">
                <a:solidFill>
                  <a:schemeClr val="tx1"/>
                </a:solidFill>
              </a:rPr>
              <a:t> het </a:t>
            </a:r>
            <a:r>
              <a:rPr lang="en-US" sz="2400" dirty="0" err="1" smtClean="0">
                <a:solidFill>
                  <a:schemeClr val="tx1"/>
                </a:solidFill>
              </a:rPr>
              <a:t>onderwerp</a:t>
            </a:r>
            <a:r>
              <a:rPr lang="en-US" sz="2400" dirty="0" smtClean="0">
                <a:solidFill>
                  <a:schemeClr val="tx1"/>
                </a:solidFill>
              </a:rPr>
              <a:t> in het 				</a:t>
            </a:r>
            <a:r>
              <a:rPr lang="en-US" sz="2400" dirty="0" err="1" smtClean="0">
                <a:solidFill>
                  <a:schemeClr val="tx1"/>
                </a:solidFill>
              </a:rPr>
              <a:t>enkelvoud</a:t>
            </a:r>
            <a:r>
              <a:rPr lang="en-US" sz="2400" dirty="0" smtClean="0">
                <a:solidFill>
                  <a:schemeClr val="tx1"/>
                </a:solidFill>
              </a:rPr>
              <a:t> of in het </a:t>
            </a:r>
            <a:r>
              <a:rPr lang="en-US" sz="2400" dirty="0" err="1" smtClean="0">
                <a:solidFill>
                  <a:schemeClr val="tx1"/>
                </a:solidFill>
              </a:rPr>
              <a:t>meervoud</a:t>
            </a:r>
            <a:r>
              <a:rPr lang="en-US" sz="2400" dirty="0" smtClean="0">
                <a:solidFill>
                  <a:schemeClr val="tx1"/>
                </a:solidFill>
              </a:rPr>
              <a:t/>
            </a:r>
            <a:br>
              <a:rPr lang="en-US" sz="2400" dirty="0" smtClean="0">
                <a:solidFill>
                  <a:schemeClr val="tx1"/>
                </a:solidFill>
              </a:rPr>
            </a:br>
            <a:r>
              <a:rPr lang="en-US" sz="2400" dirty="0" smtClean="0">
                <a:solidFill>
                  <a:schemeClr val="tx1"/>
                </a:solidFill>
              </a:rPr>
              <a:t/>
            </a:r>
            <a:br>
              <a:rPr lang="en-US" sz="2400" dirty="0" smtClean="0">
                <a:solidFill>
                  <a:schemeClr val="tx1"/>
                </a:solidFill>
              </a:rPr>
            </a:br>
            <a:r>
              <a:rPr lang="en-US" sz="2400" dirty="0" smtClean="0">
                <a:solidFill>
                  <a:schemeClr val="tx1"/>
                </a:solidFill>
              </a:rPr>
              <a:t>	</a:t>
            </a:r>
            <a:r>
              <a:rPr lang="en-US" sz="2400" dirty="0" smtClean="0">
                <a:solidFill>
                  <a:schemeClr val="tx1"/>
                </a:solidFill>
                <a:cs typeface="Arial" charset="0"/>
              </a:rPr>
              <a:t>►</a:t>
            </a:r>
            <a:r>
              <a:rPr lang="en-US" sz="2400" dirty="0" err="1" smtClean="0">
                <a:solidFill>
                  <a:schemeClr val="tx1"/>
                </a:solidFill>
              </a:rPr>
              <a:t>Kijk</a:t>
            </a:r>
            <a:r>
              <a:rPr lang="en-US" sz="2400" dirty="0" smtClean="0">
                <a:solidFill>
                  <a:schemeClr val="tx1"/>
                </a:solidFill>
              </a:rPr>
              <a:t> in </a:t>
            </a:r>
            <a:r>
              <a:rPr lang="en-US" sz="2400" dirty="0" err="1" smtClean="0">
                <a:solidFill>
                  <a:schemeClr val="tx1"/>
                </a:solidFill>
              </a:rPr>
              <a:t>welke</a:t>
            </a:r>
            <a:r>
              <a:rPr lang="en-US" sz="2400" dirty="0" smtClean="0">
                <a:solidFill>
                  <a:schemeClr val="tx1"/>
                </a:solidFill>
              </a:rPr>
              <a:t> </a:t>
            </a:r>
            <a:r>
              <a:rPr lang="en-US" sz="2400" dirty="0" err="1" smtClean="0">
                <a:solidFill>
                  <a:schemeClr val="tx1"/>
                </a:solidFill>
              </a:rPr>
              <a:t>tijd</a:t>
            </a:r>
            <a:r>
              <a:rPr lang="en-US" sz="2400" dirty="0" smtClean="0">
                <a:solidFill>
                  <a:schemeClr val="tx1"/>
                </a:solidFill>
              </a:rPr>
              <a:t> het </a:t>
            </a:r>
            <a:r>
              <a:rPr lang="en-US" sz="2400" dirty="0" err="1" smtClean="0">
                <a:solidFill>
                  <a:schemeClr val="tx1"/>
                </a:solidFill>
              </a:rPr>
              <a:t>werkwoord</a:t>
            </a:r>
            <a:r>
              <a:rPr lang="en-US" sz="2400" dirty="0" smtClean="0">
                <a:solidFill>
                  <a:schemeClr val="tx1"/>
                </a:solidFill>
              </a:rPr>
              <a:t> in 		de </a:t>
            </a:r>
            <a:r>
              <a:rPr lang="en-US" sz="2400" dirty="0" err="1" smtClean="0">
                <a:solidFill>
                  <a:schemeClr val="tx1"/>
                </a:solidFill>
              </a:rPr>
              <a:t>zin</a:t>
            </a:r>
            <a:r>
              <a:rPr lang="en-US" sz="2400" dirty="0" smtClean="0">
                <a:solidFill>
                  <a:schemeClr val="tx1"/>
                </a:solidFill>
              </a:rPr>
              <a:t> </a:t>
            </a:r>
            <a:r>
              <a:rPr lang="en-US" sz="2400" dirty="0" err="1" smtClean="0">
                <a:solidFill>
                  <a:schemeClr val="tx1"/>
                </a:solidFill>
              </a:rPr>
              <a:t>staat</a:t>
            </a:r>
            <a:r>
              <a:rPr lang="en-US" sz="2400" dirty="0" smtClean="0">
                <a:solidFill>
                  <a:schemeClr val="tx1"/>
                </a:solidFill>
              </a:rPr>
              <a:t> </a:t>
            </a:r>
            <a:br>
              <a:rPr lang="en-US" sz="2400" dirty="0" smtClean="0">
                <a:solidFill>
                  <a:schemeClr val="tx1"/>
                </a:solidFill>
              </a:rPr>
            </a:br>
            <a:r>
              <a:rPr lang="en-US" sz="2400" dirty="0" smtClean="0">
                <a:solidFill>
                  <a:schemeClr val="tx1"/>
                </a:solidFill>
              </a:rPr>
              <a:t/>
            </a:r>
            <a:br>
              <a:rPr lang="en-US" sz="2400" dirty="0" smtClean="0">
                <a:solidFill>
                  <a:schemeClr val="tx1"/>
                </a:solidFill>
              </a:rPr>
            </a:br>
            <a:r>
              <a:rPr lang="en-US" sz="2400" dirty="0" smtClean="0">
                <a:solidFill>
                  <a:schemeClr val="tx1"/>
                </a:solidFill>
              </a:rPr>
              <a:t>	</a:t>
            </a:r>
            <a:r>
              <a:rPr lang="en-US" sz="2400" dirty="0" smtClean="0">
                <a:solidFill>
                  <a:schemeClr val="tx1"/>
                </a:solidFill>
                <a:cs typeface="Arial" charset="0"/>
              </a:rPr>
              <a:t>►</a:t>
            </a:r>
            <a:r>
              <a:rPr lang="en-US" sz="2400" dirty="0" err="1" smtClean="0">
                <a:solidFill>
                  <a:schemeClr val="tx1"/>
                </a:solidFill>
              </a:rPr>
              <a:t>Zet</a:t>
            </a:r>
            <a:r>
              <a:rPr lang="en-US" sz="2400" dirty="0" smtClean="0">
                <a:solidFill>
                  <a:schemeClr val="tx1"/>
                </a:solidFill>
              </a:rPr>
              <a:t> de </a:t>
            </a:r>
            <a:r>
              <a:rPr lang="en-US" sz="2400" dirty="0" err="1" smtClean="0">
                <a:solidFill>
                  <a:schemeClr val="tx1"/>
                </a:solidFill>
              </a:rPr>
              <a:t>zin</a:t>
            </a:r>
            <a:r>
              <a:rPr lang="en-US" sz="2400" dirty="0" smtClean="0">
                <a:solidFill>
                  <a:schemeClr val="tx1"/>
                </a:solidFill>
              </a:rPr>
              <a:t> in de </a:t>
            </a:r>
            <a:r>
              <a:rPr lang="en-US" sz="2400" dirty="0" err="1" smtClean="0">
                <a:solidFill>
                  <a:schemeClr val="tx1"/>
                </a:solidFill>
              </a:rPr>
              <a:t>verleden</a:t>
            </a:r>
            <a:r>
              <a:rPr lang="en-US" sz="2400" dirty="0" smtClean="0">
                <a:solidFill>
                  <a:schemeClr val="tx1"/>
                </a:solidFill>
              </a:rPr>
              <a:t> </a:t>
            </a:r>
            <a:r>
              <a:rPr lang="en-US" sz="2400" dirty="0" err="1" smtClean="0">
                <a:solidFill>
                  <a:schemeClr val="tx1"/>
                </a:solidFill>
              </a:rPr>
              <a:t>tijd</a:t>
            </a:r>
            <a:r>
              <a:rPr lang="en-US" sz="2400" dirty="0" smtClean="0">
                <a:solidFill>
                  <a:schemeClr val="tx1"/>
                </a:solidFill>
              </a:rPr>
              <a:t> of in 			de </a:t>
            </a:r>
            <a:r>
              <a:rPr lang="en-US" sz="2400" dirty="0" err="1" smtClean="0">
                <a:solidFill>
                  <a:schemeClr val="tx1"/>
                </a:solidFill>
              </a:rPr>
              <a:t>tegenwoordige</a:t>
            </a:r>
            <a:r>
              <a:rPr lang="en-US" sz="2400" dirty="0" smtClean="0">
                <a:solidFill>
                  <a:schemeClr val="tx1"/>
                </a:solidFill>
              </a:rPr>
              <a:t> </a:t>
            </a:r>
            <a:r>
              <a:rPr lang="en-US" sz="2400" dirty="0" err="1" smtClean="0">
                <a:solidFill>
                  <a:schemeClr val="tx1"/>
                </a:solidFill>
              </a:rPr>
              <a:t>tijd</a:t>
            </a:r>
            <a:r>
              <a:rPr lang="nl-NL" sz="2400" dirty="0" smtClean="0">
                <a:solidFill>
                  <a:schemeClr val="tx1"/>
                </a:solidFill>
              </a:rPr>
              <a:t/>
            </a:r>
            <a:br>
              <a:rPr lang="nl-NL" sz="2400" dirty="0" smtClean="0">
                <a:solidFill>
                  <a:schemeClr val="tx1"/>
                </a:solidFill>
              </a:rPr>
            </a:br>
            <a:r>
              <a:rPr lang="nl-NL" sz="2400" dirty="0" smtClean="0">
                <a:solidFill>
                  <a:schemeClr val="tx1"/>
                </a:solidFill>
              </a:rPr>
              <a:t/>
            </a:r>
            <a:br>
              <a:rPr lang="nl-NL" sz="2400" dirty="0" smtClean="0">
                <a:solidFill>
                  <a:schemeClr val="tx1"/>
                </a:solidFill>
              </a:rPr>
            </a:br>
            <a:endParaRPr lang="nl-NL" sz="2400" dirty="0">
              <a:solidFill>
                <a:schemeClr val="tx1"/>
              </a:solidFill>
            </a:endParaRPr>
          </a:p>
        </p:txBody>
      </p:sp>
      <p:sp>
        <p:nvSpPr>
          <p:cNvPr id="3" name="Tijdelijke aanduiding voor tekst 2"/>
          <p:cNvSpPr>
            <a:spLocks noGrp="1"/>
          </p:cNvSpPr>
          <p:nvPr>
            <p:ph type="body" idx="1"/>
          </p:nvPr>
        </p:nvSpPr>
        <p:spPr>
          <a:xfrm>
            <a:off x="722313" y="1340769"/>
            <a:ext cx="7772400" cy="648071"/>
          </a:xfrm>
        </p:spPr>
        <p:txBody>
          <a:bodyPr/>
          <a:lstStyle/>
          <a:p>
            <a:pPr algn="ctr"/>
            <a:r>
              <a:rPr lang="en-US" sz="4400" dirty="0" err="1" smtClean="0">
                <a:latin typeface="+mj-lt"/>
              </a:rPr>
              <a:t>persoonsvorm</a:t>
            </a:r>
            <a:endParaRPr lang="nl-NL" sz="4400" dirty="0">
              <a:latin typeface="+mj-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2348880"/>
            <a:ext cx="8424936" cy="3888432"/>
          </a:xfrm>
        </p:spPr>
        <p:txBody>
          <a:bodyPr/>
          <a:lstStyle/>
          <a:p>
            <a:pPr>
              <a:lnSpc>
                <a:spcPct val="90000"/>
              </a:lnSpc>
            </a:pPr>
            <a:r>
              <a:rPr lang="en-US" sz="2200" i="1" dirty="0" err="1" smtClean="0">
                <a:solidFill>
                  <a:srgbClr val="0070C0"/>
                </a:solidFill>
                <a:latin typeface="Lucida Sans Unicode" pitchFamily="34" charset="0"/>
                <a:cs typeface="Lucida Sans Unicode" pitchFamily="34" charset="0"/>
              </a:rPr>
              <a:t>Hij</a:t>
            </a:r>
            <a:r>
              <a:rPr lang="en-US" sz="2200" i="1" dirty="0" smtClean="0">
                <a:solidFill>
                  <a:srgbClr val="0070C0"/>
                </a:solidFill>
                <a:latin typeface="Lucida Sans Unicode" pitchFamily="34" charset="0"/>
                <a:cs typeface="Lucida Sans Unicode" pitchFamily="34" charset="0"/>
              </a:rPr>
              <a:t> </a:t>
            </a:r>
            <a:r>
              <a:rPr lang="en-US" sz="2200" i="1" dirty="0" err="1" smtClean="0">
                <a:solidFill>
                  <a:srgbClr val="0070C0"/>
                </a:solidFill>
                <a:latin typeface="Lucida Sans Unicode" pitchFamily="34" charset="0"/>
                <a:cs typeface="Lucida Sans Unicode" pitchFamily="34" charset="0"/>
              </a:rPr>
              <a:t>volgt</a:t>
            </a:r>
            <a:r>
              <a:rPr lang="en-US" sz="2200" dirty="0" smtClean="0">
                <a:solidFill>
                  <a:srgbClr val="0070C0"/>
                </a:solidFill>
                <a:latin typeface="Lucida Sans Unicode" pitchFamily="34" charset="0"/>
                <a:cs typeface="Lucida Sans Unicode" pitchFamily="34" charset="0"/>
              </a:rPr>
              <a:t>  </a:t>
            </a:r>
            <a:r>
              <a:rPr lang="en-US" sz="2200" dirty="0" err="1" smtClean="0">
                <a:solidFill>
                  <a:schemeClr val="tx1"/>
                </a:solidFill>
                <a:latin typeface="+mn-lt"/>
                <a:cs typeface="Lucida Sans Unicode" pitchFamily="34" charset="0"/>
              </a:rPr>
              <a:t>een</a:t>
            </a:r>
            <a:r>
              <a:rPr lang="en-US" sz="2200" dirty="0" smtClean="0">
                <a:solidFill>
                  <a:schemeClr val="tx1"/>
                </a:solidFill>
                <a:latin typeface="+mn-lt"/>
                <a:cs typeface="Lucida Sans Unicode" pitchFamily="34" charset="0"/>
              </a:rPr>
              <a:t> workshop Spelling.</a:t>
            </a:r>
            <a:r>
              <a:rPr lang="en-US" sz="2200" dirty="0" smtClean="0">
                <a:solidFill>
                  <a:schemeClr val="tx1"/>
                </a:solidFill>
                <a:latin typeface="Lucida Sans Unicode" pitchFamily="34" charset="0"/>
                <a:cs typeface="Lucida Sans Unicode" pitchFamily="34" charset="0"/>
              </a:rPr>
              <a:t/>
            </a:r>
            <a:br>
              <a:rPr lang="en-US" sz="2200" dirty="0" smtClean="0">
                <a:solidFill>
                  <a:schemeClr val="tx1"/>
                </a:solidFill>
                <a:latin typeface="Lucida Sans Unicode" pitchFamily="34" charset="0"/>
                <a:cs typeface="Lucida Sans Unicode" pitchFamily="34" charset="0"/>
              </a:rPr>
            </a:br>
            <a:r>
              <a:rPr lang="en-US" sz="2200" dirty="0" smtClean="0">
                <a:solidFill>
                  <a:schemeClr val="tx1"/>
                </a:solidFill>
                <a:latin typeface="Lucida Sans Unicode" pitchFamily="34" charset="0"/>
                <a:cs typeface="Lucida Sans Unicode" pitchFamily="34" charset="0"/>
              </a:rPr>
              <a:t/>
            </a:r>
            <a:br>
              <a:rPr lang="en-US" sz="2200" dirty="0" smtClean="0">
                <a:solidFill>
                  <a:schemeClr val="tx1"/>
                </a:solidFill>
                <a:latin typeface="Lucida Sans Unicode" pitchFamily="34" charset="0"/>
                <a:cs typeface="Lucida Sans Unicode" pitchFamily="34" charset="0"/>
              </a:rPr>
            </a:br>
            <a:r>
              <a:rPr lang="en-US" sz="2200" i="1" dirty="0" err="1" smtClean="0">
                <a:solidFill>
                  <a:srgbClr val="0070C0"/>
                </a:solidFill>
                <a:latin typeface="Lucida Sans Unicode" pitchFamily="34" charset="0"/>
                <a:cs typeface="Lucida Sans Unicode" pitchFamily="34" charset="0"/>
              </a:rPr>
              <a:t>Hij</a:t>
            </a:r>
            <a:r>
              <a:rPr lang="en-US" sz="2200" i="1" dirty="0" smtClean="0">
                <a:solidFill>
                  <a:srgbClr val="0070C0"/>
                </a:solidFill>
                <a:latin typeface="Lucida Sans Unicode" pitchFamily="34" charset="0"/>
                <a:cs typeface="Lucida Sans Unicode" pitchFamily="34" charset="0"/>
              </a:rPr>
              <a:t> </a:t>
            </a:r>
            <a:r>
              <a:rPr lang="en-US" sz="2200" i="1" dirty="0" err="1" smtClean="0">
                <a:solidFill>
                  <a:srgbClr val="0070C0"/>
                </a:solidFill>
                <a:latin typeface="Lucida Sans Unicode" pitchFamily="34" charset="0"/>
                <a:cs typeface="Lucida Sans Unicode" pitchFamily="34" charset="0"/>
              </a:rPr>
              <a:t>heeft</a:t>
            </a:r>
            <a:r>
              <a:rPr lang="en-US" sz="2200" dirty="0" smtClean="0">
                <a:solidFill>
                  <a:srgbClr val="0070C0"/>
                </a:solidFill>
                <a:latin typeface="Lucida Sans Unicode" pitchFamily="34" charset="0"/>
                <a:cs typeface="Lucida Sans Unicode" pitchFamily="34" charset="0"/>
              </a:rPr>
              <a:t>  </a:t>
            </a:r>
            <a:r>
              <a:rPr lang="en-US" sz="2200" dirty="0" err="1" smtClean="0">
                <a:solidFill>
                  <a:schemeClr val="tx1"/>
                </a:solidFill>
                <a:latin typeface="+mn-lt"/>
                <a:cs typeface="Lucida Sans Unicode" pitchFamily="34" charset="0"/>
              </a:rPr>
              <a:t>een</a:t>
            </a:r>
            <a:r>
              <a:rPr lang="en-US" sz="2200" dirty="0" smtClean="0">
                <a:solidFill>
                  <a:schemeClr val="tx1"/>
                </a:solidFill>
                <a:latin typeface="+mn-lt"/>
                <a:cs typeface="Lucida Sans Unicode" pitchFamily="34" charset="0"/>
              </a:rPr>
              <a:t> workshop Spelling </a:t>
            </a:r>
            <a:r>
              <a:rPr lang="en-US" sz="2200" dirty="0" err="1" smtClean="0">
                <a:solidFill>
                  <a:schemeClr val="tx1"/>
                </a:solidFill>
                <a:latin typeface="+mn-lt"/>
                <a:cs typeface="Lucida Sans Unicode" pitchFamily="34" charset="0"/>
              </a:rPr>
              <a:t>gevolgd</a:t>
            </a:r>
            <a:r>
              <a:rPr lang="en-US" sz="2200" dirty="0" smtClean="0">
                <a:solidFill>
                  <a:schemeClr val="tx1"/>
                </a:solidFill>
                <a:latin typeface="+mn-lt"/>
                <a:cs typeface="Lucida Sans Unicode" pitchFamily="34" charset="0"/>
              </a:rPr>
              <a:t>.</a:t>
            </a:r>
            <a:r>
              <a:rPr lang="en-US" sz="2200" dirty="0" smtClean="0">
                <a:solidFill>
                  <a:schemeClr val="tx1"/>
                </a:solidFill>
                <a:latin typeface="Lucida Sans Unicode" pitchFamily="34" charset="0"/>
                <a:cs typeface="Lucida Sans Unicode" pitchFamily="34" charset="0"/>
              </a:rPr>
              <a:t/>
            </a:r>
            <a:br>
              <a:rPr lang="en-US" sz="2200" dirty="0" smtClean="0">
                <a:solidFill>
                  <a:schemeClr val="tx1"/>
                </a:solidFill>
                <a:latin typeface="Lucida Sans Unicode" pitchFamily="34" charset="0"/>
                <a:cs typeface="Lucida Sans Unicode" pitchFamily="34" charset="0"/>
              </a:rPr>
            </a:br>
            <a:r>
              <a:rPr lang="en-US" sz="2200" dirty="0" smtClean="0">
                <a:solidFill>
                  <a:schemeClr val="tx1"/>
                </a:solidFill>
                <a:latin typeface="Lucida Sans Unicode" pitchFamily="34" charset="0"/>
                <a:cs typeface="Lucida Sans Unicode" pitchFamily="34" charset="0"/>
              </a:rPr>
              <a:t/>
            </a:r>
            <a:br>
              <a:rPr lang="en-US" sz="2200" dirty="0" smtClean="0">
                <a:solidFill>
                  <a:schemeClr val="tx1"/>
                </a:solidFill>
                <a:latin typeface="Lucida Sans Unicode" pitchFamily="34" charset="0"/>
                <a:cs typeface="Lucida Sans Unicode" pitchFamily="34" charset="0"/>
              </a:rPr>
            </a:br>
            <a:r>
              <a:rPr lang="en-US" sz="2200" i="1" dirty="0" err="1" smtClean="0">
                <a:solidFill>
                  <a:srgbClr val="0070C0"/>
                </a:solidFill>
                <a:latin typeface="Lucida Sans Unicode" pitchFamily="34" charset="0"/>
                <a:cs typeface="Lucida Sans Unicode" pitchFamily="34" charset="0"/>
              </a:rPr>
              <a:t>Wij</a:t>
            </a:r>
            <a:r>
              <a:rPr lang="en-US" sz="2200" i="1" dirty="0" smtClean="0">
                <a:solidFill>
                  <a:srgbClr val="0070C0"/>
                </a:solidFill>
                <a:latin typeface="Lucida Sans Unicode" pitchFamily="34" charset="0"/>
                <a:cs typeface="Lucida Sans Unicode" pitchFamily="34" charset="0"/>
              </a:rPr>
              <a:t> </a:t>
            </a:r>
            <a:r>
              <a:rPr lang="en-US" sz="2200" i="1" dirty="0" err="1" smtClean="0">
                <a:solidFill>
                  <a:srgbClr val="0070C0"/>
                </a:solidFill>
                <a:latin typeface="Lucida Sans Unicode" pitchFamily="34" charset="0"/>
                <a:cs typeface="Lucida Sans Unicode" pitchFamily="34" charset="0"/>
              </a:rPr>
              <a:t>volgen</a:t>
            </a:r>
            <a:r>
              <a:rPr lang="en-US" sz="2200" dirty="0" smtClean="0">
                <a:solidFill>
                  <a:srgbClr val="0070C0"/>
                </a:solidFill>
                <a:latin typeface="Lucida Sans Unicode" pitchFamily="34" charset="0"/>
                <a:cs typeface="Lucida Sans Unicode" pitchFamily="34" charset="0"/>
              </a:rPr>
              <a:t>  </a:t>
            </a:r>
            <a:r>
              <a:rPr lang="en-US" sz="2200" dirty="0" err="1" smtClean="0">
                <a:solidFill>
                  <a:schemeClr val="tx1"/>
                </a:solidFill>
                <a:latin typeface="+mn-lt"/>
                <a:cs typeface="Lucida Sans Unicode" pitchFamily="34" charset="0"/>
              </a:rPr>
              <a:t>een</a:t>
            </a:r>
            <a:r>
              <a:rPr lang="en-US" sz="2200" dirty="0" smtClean="0">
                <a:solidFill>
                  <a:schemeClr val="tx1"/>
                </a:solidFill>
                <a:latin typeface="+mn-lt"/>
                <a:cs typeface="Lucida Sans Unicode" pitchFamily="34" charset="0"/>
              </a:rPr>
              <a:t> workshop Spelling.</a:t>
            </a:r>
            <a:r>
              <a:rPr lang="en-US" sz="2200" dirty="0" smtClean="0">
                <a:solidFill>
                  <a:schemeClr val="tx1"/>
                </a:solidFill>
                <a:latin typeface="Lucida Sans Unicode" pitchFamily="34" charset="0"/>
                <a:cs typeface="Lucida Sans Unicode" pitchFamily="34" charset="0"/>
              </a:rPr>
              <a:t/>
            </a:r>
            <a:br>
              <a:rPr lang="en-US" sz="2200" dirty="0" smtClean="0">
                <a:solidFill>
                  <a:schemeClr val="tx1"/>
                </a:solidFill>
                <a:latin typeface="Lucida Sans Unicode" pitchFamily="34" charset="0"/>
                <a:cs typeface="Lucida Sans Unicode" pitchFamily="34" charset="0"/>
              </a:rPr>
            </a:br>
            <a:r>
              <a:rPr lang="en-US" sz="2200" dirty="0" smtClean="0">
                <a:solidFill>
                  <a:schemeClr val="tx1"/>
                </a:solidFill>
                <a:latin typeface="Lucida Sans Unicode" pitchFamily="34" charset="0"/>
                <a:cs typeface="Lucida Sans Unicode" pitchFamily="34" charset="0"/>
              </a:rPr>
              <a:t/>
            </a:r>
            <a:br>
              <a:rPr lang="en-US" sz="2200" dirty="0" smtClean="0">
                <a:solidFill>
                  <a:schemeClr val="tx1"/>
                </a:solidFill>
                <a:latin typeface="Lucida Sans Unicode" pitchFamily="34" charset="0"/>
                <a:cs typeface="Lucida Sans Unicode" pitchFamily="34" charset="0"/>
              </a:rPr>
            </a:br>
            <a:r>
              <a:rPr lang="en-US" sz="2200" i="1" dirty="0" err="1" smtClean="0">
                <a:solidFill>
                  <a:srgbClr val="0070C0"/>
                </a:solidFill>
                <a:latin typeface="Lucida Sans Unicode" pitchFamily="34" charset="0"/>
                <a:cs typeface="Lucida Sans Unicode" pitchFamily="34" charset="0"/>
              </a:rPr>
              <a:t>Wij</a:t>
            </a:r>
            <a:r>
              <a:rPr lang="en-US" sz="2200" i="1" dirty="0" smtClean="0">
                <a:solidFill>
                  <a:srgbClr val="0070C0"/>
                </a:solidFill>
                <a:latin typeface="Lucida Sans Unicode" pitchFamily="34" charset="0"/>
                <a:cs typeface="Lucida Sans Unicode" pitchFamily="34" charset="0"/>
              </a:rPr>
              <a:t> </a:t>
            </a:r>
            <a:r>
              <a:rPr lang="en-US" sz="2200" i="1" dirty="0" err="1" smtClean="0">
                <a:solidFill>
                  <a:srgbClr val="0070C0"/>
                </a:solidFill>
                <a:latin typeface="Lucida Sans Unicode" pitchFamily="34" charset="0"/>
                <a:cs typeface="Lucida Sans Unicode" pitchFamily="34" charset="0"/>
              </a:rPr>
              <a:t>hebben</a:t>
            </a:r>
            <a:r>
              <a:rPr lang="en-US" sz="2200" dirty="0" smtClean="0">
                <a:solidFill>
                  <a:srgbClr val="0070C0"/>
                </a:solidFill>
                <a:latin typeface="Lucida Sans Unicode" pitchFamily="34" charset="0"/>
                <a:cs typeface="Lucida Sans Unicode" pitchFamily="34" charset="0"/>
              </a:rPr>
              <a:t>  </a:t>
            </a:r>
            <a:r>
              <a:rPr lang="en-US" sz="2200" dirty="0" err="1" smtClean="0">
                <a:solidFill>
                  <a:schemeClr val="tx1"/>
                </a:solidFill>
                <a:latin typeface="+mn-lt"/>
                <a:cs typeface="Lucida Sans Unicode" pitchFamily="34" charset="0"/>
              </a:rPr>
              <a:t>een</a:t>
            </a:r>
            <a:r>
              <a:rPr lang="en-US" sz="2200" dirty="0" smtClean="0">
                <a:solidFill>
                  <a:schemeClr val="tx1"/>
                </a:solidFill>
                <a:latin typeface="+mn-lt"/>
                <a:cs typeface="Lucida Sans Unicode" pitchFamily="34" charset="0"/>
              </a:rPr>
              <a:t> workshop Spelling </a:t>
            </a:r>
            <a:r>
              <a:rPr lang="en-US" sz="2200" dirty="0" err="1" smtClean="0">
                <a:solidFill>
                  <a:schemeClr val="tx1"/>
                </a:solidFill>
                <a:latin typeface="+mn-lt"/>
                <a:cs typeface="Lucida Sans Unicode" pitchFamily="34" charset="0"/>
              </a:rPr>
              <a:t>gevolgd</a:t>
            </a:r>
            <a:r>
              <a:rPr lang="en-US" sz="2200" dirty="0" smtClean="0">
                <a:solidFill>
                  <a:schemeClr val="tx1"/>
                </a:solidFill>
                <a:latin typeface="Lucida Sans Unicode" pitchFamily="34" charset="0"/>
                <a:cs typeface="Lucida Sans Unicode" pitchFamily="34" charset="0"/>
              </a:rPr>
              <a:t>.</a:t>
            </a:r>
            <a:br>
              <a:rPr lang="en-US" sz="2200" dirty="0" smtClean="0">
                <a:solidFill>
                  <a:schemeClr val="tx1"/>
                </a:solidFill>
                <a:latin typeface="Lucida Sans Unicode" pitchFamily="34" charset="0"/>
                <a:cs typeface="Lucida Sans Unicode" pitchFamily="34" charset="0"/>
              </a:rPr>
            </a:br>
            <a:r>
              <a:rPr lang="en-US" sz="2200" dirty="0" smtClean="0">
                <a:solidFill>
                  <a:schemeClr val="tx1"/>
                </a:solidFill>
                <a:latin typeface="Lucida Sans Unicode" pitchFamily="34" charset="0"/>
                <a:cs typeface="Lucida Sans Unicode" pitchFamily="34" charset="0"/>
              </a:rPr>
              <a:t/>
            </a:r>
            <a:br>
              <a:rPr lang="en-US" sz="2200" dirty="0" smtClean="0">
                <a:solidFill>
                  <a:schemeClr val="tx1"/>
                </a:solidFill>
                <a:latin typeface="Lucida Sans Unicode" pitchFamily="34" charset="0"/>
                <a:cs typeface="Lucida Sans Unicode" pitchFamily="34" charset="0"/>
              </a:rPr>
            </a:br>
            <a:r>
              <a:rPr lang="en-US" sz="2200" i="1" dirty="0" err="1" smtClean="0">
                <a:solidFill>
                  <a:srgbClr val="0070C0"/>
                </a:solidFill>
                <a:latin typeface="Lucida Sans Unicode" pitchFamily="34" charset="0"/>
                <a:cs typeface="Lucida Sans Unicode" pitchFamily="34" charset="0"/>
              </a:rPr>
              <a:t>Hij</a:t>
            </a:r>
            <a:r>
              <a:rPr lang="en-US" sz="2200" i="1" dirty="0" smtClean="0">
                <a:solidFill>
                  <a:srgbClr val="0070C0"/>
                </a:solidFill>
                <a:latin typeface="Lucida Sans Unicode" pitchFamily="34" charset="0"/>
                <a:cs typeface="Lucida Sans Unicode" pitchFamily="34" charset="0"/>
              </a:rPr>
              <a:t> </a:t>
            </a:r>
            <a:r>
              <a:rPr lang="en-US" sz="2200" i="1" dirty="0" err="1" smtClean="0">
                <a:solidFill>
                  <a:srgbClr val="0070C0"/>
                </a:solidFill>
                <a:latin typeface="Lucida Sans Unicode" pitchFamily="34" charset="0"/>
                <a:cs typeface="Lucida Sans Unicode" pitchFamily="34" charset="0"/>
              </a:rPr>
              <a:t>volgde</a:t>
            </a:r>
            <a:r>
              <a:rPr lang="en-US" sz="2200" dirty="0" smtClean="0">
                <a:solidFill>
                  <a:srgbClr val="0070C0"/>
                </a:solidFill>
                <a:latin typeface="Lucida Sans Unicode" pitchFamily="34" charset="0"/>
                <a:cs typeface="Lucida Sans Unicode" pitchFamily="34" charset="0"/>
              </a:rPr>
              <a:t>  </a:t>
            </a:r>
            <a:r>
              <a:rPr lang="en-US" sz="2200" dirty="0" err="1" smtClean="0">
                <a:solidFill>
                  <a:schemeClr val="tx1"/>
                </a:solidFill>
                <a:latin typeface="+mn-lt"/>
                <a:cs typeface="Lucida Sans Unicode" pitchFamily="34" charset="0"/>
              </a:rPr>
              <a:t>een</a:t>
            </a:r>
            <a:r>
              <a:rPr lang="en-US" sz="2200" dirty="0" smtClean="0">
                <a:solidFill>
                  <a:schemeClr val="tx1"/>
                </a:solidFill>
                <a:latin typeface="+mn-lt"/>
                <a:cs typeface="Lucida Sans Unicode" pitchFamily="34" charset="0"/>
              </a:rPr>
              <a:t> workshop Spelling.</a:t>
            </a:r>
            <a:r>
              <a:rPr lang="en-US" sz="2200" dirty="0" smtClean="0">
                <a:solidFill>
                  <a:schemeClr val="tx1"/>
                </a:solidFill>
                <a:latin typeface="Lucida Sans Unicode" pitchFamily="34" charset="0"/>
                <a:cs typeface="Lucida Sans Unicode" pitchFamily="34" charset="0"/>
              </a:rPr>
              <a:t/>
            </a:r>
            <a:br>
              <a:rPr lang="en-US" sz="2200" dirty="0" smtClean="0">
                <a:solidFill>
                  <a:schemeClr val="tx1"/>
                </a:solidFill>
                <a:latin typeface="Lucida Sans Unicode" pitchFamily="34" charset="0"/>
                <a:cs typeface="Lucida Sans Unicode" pitchFamily="34" charset="0"/>
              </a:rPr>
            </a:br>
            <a:r>
              <a:rPr lang="en-US" sz="2200" dirty="0" smtClean="0">
                <a:solidFill>
                  <a:schemeClr val="tx1"/>
                </a:solidFill>
                <a:latin typeface="Lucida Sans Unicode" pitchFamily="34" charset="0"/>
                <a:cs typeface="Lucida Sans Unicode" pitchFamily="34" charset="0"/>
              </a:rPr>
              <a:t/>
            </a:r>
            <a:br>
              <a:rPr lang="en-US" sz="2200" dirty="0" smtClean="0">
                <a:solidFill>
                  <a:schemeClr val="tx1"/>
                </a:solidFill>
                <a:latin typeface="Lucida Sans Unicode" pitchFamily="34" charset="0"/>
                <a:cs typeface="Lucida Sans Unicode" pitchFamily="34" charset="0"/>
              </a:rPr>
            </a:br>
            <a:r>
              <a:rPr lang="en-US" sz="2200" i="1" dirty="0" err="1" smtClean="0">
                <a:solidFill>
                  <a:srgbClr val="0070C0"/>
                </a:solidFill>
                <a:latin typeface="Lucida Sans Unicode" pitchFamily="34" charset="0"/>
                <a:cs typeface="Lucida Sans Unicode" pitchFamily="34" charset="0"/>
              </a:rPr>
              <a:t>Hij</a:t>
            </a:r>
            <a:r>
              <a:rPr lang="en-US" sz="2200" i="1" dirty="0" smtClean="0">
                <a:solidFill>
                  <a:srgbClr val="0070C0"/>
                </a:solidFill>
                <a:latin typeface="Lucida Sans Unicode" pitchFamily="34" charset="0"/>
                <a:cs typeface="Lucida Sans Unicode" pitchFamily="34" charset="0"/>
              </a:rPr>
              <a:t> had</a:t>
            </a:r>
            <a:r>
              <a:rPr lang="en-US" sz="2200" dirty="0" smtClean="0">
                <a:solidFill>
                  <a:srgbClr val="0070C0"/>
                </a:solidFill>
                <a:latin typeface="Lucida Sans Unicode" pitchFamily="34" charset="0"/>
                <a:cs typeface="Lucida Sans Unicode" pitchFamily="34" charset="0"/>
              </a:rPr>
              <a:t>  </a:t>
            </a:r>
            <a:r>
              <a:rPr lang="en-US" sz="2200" dirty="0" err="1" smtClean="0">
                <a:solidFill>
                  <a:schemeClr val="tx1"/>
                </a:solidFill>
                <a:latin typeface="+mn-lt"/>
                <a:cs typeface="Lucida Sans Unicode" pitchFamily="34" charset="0"/>
              </a:rPr>
              <a:t>een</a:t>
            </a:r>
            <a:r>
              <a:rPr lang="en-US" sz="2200" dirty="0" smtClean="0">
                <a:solidFill>
                  <a:schemeClr val="tx1"/>
                </a:solidFill>
                <a:latin typeface="+mn-lt"/>
                <a:cs typeface="Lucida Sans Unicode" pitchFamily="34" charset="0"/>
              </a:rPr>
              <a:t> workshop Spelling </a:t>
            </a:r>
            <a:r>
              <a:rPr lang="en-US" sz="2200" dirty="0" err="1" smtClean="0">
                <a:solidFill>
                  <a:schemeClr val="tx1"/>
                </a:solidFill>
                <a:latin typeface="+mn-lt"/>
                <a:cs typeface="Lucida Sans Unicode" pitchFamily="34" charset="0"/>
              </a:rPr>
              <a:t>gevolgd</a:t>
            </a:r>
            <a:r>
              <a:rPr lang="en-US" sz="2200" dirty="0" smtClean="0">
                <a:solidFill>
                  <a:schemeClr val="tx1"/>
                </a:solidFill>
                <a:latin typeface="+mn-lt"/>
                <a:cs typeface="Lucida Sans Unicode" pitchFamily="34" charset="0"/>
              </a:rPr>
              <a:t>.</a:t>
            </a:r>
            <a:r>
              <a:rPr lang="nl-NL" sz="2200" dirty="0" smtClean="0">
                <a:solidFill>
                  <a:schemeClr val="tx1"/>
                </a:solidFill>
                <a:latin typeface="Lucida Sans Unicode" pitchFamily="34" charset="0"/>
                <a:cs typeface="Lucida Sans Unicode" pitchFamily="34" charset="0"/>
              </a:rPr>
              <a:t/>
            </a:r>
            <a:br>
              <a:rPr lang="nl-NL" sz="2200" dirty="0" smtClean="0">
                <a:solidFill>
                  <a:schemeClr val="tx1"/>
                </a:solidFill>
                <a:latin typeface="Lucida Sans Unicode" pitchFamily="34" charset="0"/>
                <a:cs typeface="Lucida Sans Unicode" pitchFamily="34" charset="0"/>
              </a:rPr>
            </a:br>
            <a:endParaRPr lang="nl-NL" sz="2200" dirty="0">
              <a:solidFill>
                <a:schemeClr val="tx1"/>
              </a:solidFill>
              <a:latin typeface="Lucida Sans Unicode" pitchFamily="34" charset="0"/>
              <a:cs typeface="Lucida Sans Unicode" pitchFamily="34" charset="0"/>
            </a:endParaRPr>
          </a:p>
        </p:txBody>
      </p:sp>
      <p:sp>
        <p:nvSpPr>
          <p:cNvPr id="3" name="Tijdelijke aanduiding voor tekst 2"/>
          <p:cNvSpPr>
            <a:spLocks noGrp="1"/>
          </p:cNvSpPr>
          <p:nvPr>
            <p:ph type="body" idx="1"/>
          </p:nvPr>
        </p:nvSpPr>
        <p:spPr>
          <a:xfrm>
            <a:off x="722313" y="1340769"/>
            <a:ext cx="7772400" cy="648071"/>
          </a:xfrm>
        </p:spPr>
        <p:txBody>
          <a:bodyPr/>
          <a:lstStyle/>
          <a:p>
            <a:pPr algn="ctr"/>
            <a:r>
              <a:rPr lang="en-US" sz="4400" dirty="0" err="1" smtClean="0">
                <a:latin typeface="+mj-lt"/>
              </a:rPr>
              <a:t>voorbeelden</a:t>
            </a:r>
            <a:endParaRPr lang="nl-NL" sz="4400" dirty="0">
              <a:latin typeface="+mj-l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2312" y="1988840"/>
            <a:ext cx="8421688" cy="3780135"/>
          </a:xfrm>
        </p:spPr>
        <p:txBody>
          <a:bodyPr/>
          <a:lstStyle/>
          <a:p>
            <a:pPr>
              <a:lnSpc>
                <a:spcPct val="80000"/>
              </a:lnSpc>
            </a:pPr>
            <a:r>
              <a:rPr lang="en-US" sz="2400" dirty="0" smtClean="0">
                <a:solidFill>
                  <a:schemeClr val="tx1"/>
                </a:solidFill>
                <a:latin typeface="+mn-lt"/>
                <a:cs typeface="Lucida Sans Unicode" pitchFamily="34" charset="0"/>
              </a:rPr>
              <a:t/>
            </a:r>
            <a:br>
              <a:rPr lang="en-US" sz="2400" dirty="0" smtClean="0">
                <a:solidFill>
                  <a:schemeClr val="tx1"/>
                </a:solidFill>
                <a:latin typeface="+mn-lt"/>
                <a:cs typeface="Lucida Sans Unicode" pitchFamily="34" charset="0"/>
              </a:rPr>
            </a:br>
            <a:r>
              <a:rPr lang="en-US" sz="2400" dirty="0" smtClean="0">
                <a:solidFill>
                  <a:schemeClr val="tx1"/>
                </a:solidFill>
                <a:latin typeface="+mn-lt"/>
                <a:cs typeface="Lucida Sans Unicode" pitchFamily="34" charset="0"/>
              </a:rPr>
              <a:t>-</a:t>
            </a:r>
            <a:r>
              <a:rPr lang="en-US" sz="2400" dirty="0" err="1" smtClean="0">
                <a:solidFill>
                  <a:schemeClr val="tx1"/>
                </a:solidFill>
                <a:latin typeface="+mn-lt"/>
                <a:cs typeface="Lucida Sans Unicode" pitchFamily="34" charset="0"/>
              </a:rPr>
              <a:t>Wij</a:t>
            </a:r>
            <a:r>
              <a:rPr lang="en-US" sz="2400" dirty="0" smtClean="0">
                <a:solidFill>
                  <a:schemeClr val="tx1"/>
                </a:solidFill>
                <a:latin typeface="+mn-lt"/>
                <a:cs typeface="Lucida Sans Unicode" pitchFamily="34" charset="0"/>
              </a:rPr>
              <a:t> / </a:t>
            </a:r>
            <a:r>
              <a:rPr lang="en-US" sz="2400" dirty="0" err="1" smtClean="0">
                <a:solidFill>
                  <a:schemeClr val="tx1"/>
                </a:solidFill>
                <a:latin typeface="+mn-lt"/>
                <a:cs typeface="Lucida Sans Unicode" pitchFamily="34" charset="0"/>
              </a:rPr>
              <a:t>jullie</a:t>
            </a:r>
            <a:r>
              <a:rPr lang="en-US" sz="2400" dirty="0" smtClean="0">
                <a:solidFill>
                  <a:schemeClr val="tx1"/>
                </a:solidFill>
                <a:latin typeface="+mn-lt"/>
                <a:cs typeface="Lucida Sans Unicode" pitchFamily="34" charset="0"/>
              </a:rPr>
              <a:t> 			► </a:t>
            </a:r>
            <a:r>
              <a:rPr lang="en-US" sz="2400" dirty="0" err="1" smtClean="0">
                <a:solidFill>
                  <a:schemeClr val="tx1"/>
                </a:solidFill>
                <a:latin typeface="+mn-lt"/>
                <a:cs typeface="Lucida Sans Unicode" pitchFamily="34" charset="0"/>
              </a:rPr>
              <a:t>hele</a:t>
            </a:r>
            <a:r>
              <a:rPr lang="en-US" sz="2400" dirty="0" smtClean="0">
                <a:solidFill>
                  <a:schemeClr val="tx1"/>
                </a:solidFill>
                <a:latin typeface="+mn-lt"/>
                <a:cs typeface="Lucida Sans Unicode" pitchFamily="34" charset="0"/>
              </a:rPr>
              <a:t> </a:t>
            </a:r>
            <a:r>
              <a:rPr lang="en-US" sz="2400" dirty="0" err="1" smtClean="0">
                <a:solidFill>
                  <a:schemeClr val="tx1"/>
                </a:solidFill>
                <a:latin typeface="+mn-lt"/>
                <a:cs typeface="Lucida Sans Unicode" pitchFamily="34" charset="0"/>
              </a:rPr>
              <a:t>werkwoord</a:t>
            </a:r>
            <a:r>
              <a:rPr lang="en-US" sz="2400" dirty="0" smtClean="0">
                <a:solidFill>
                  <a:schemeClr val="tx1"/>
                </a:solidFill>
                <a:latin typeface="+mn-lt"/>
                <a:cs typeface="Lucida Sans Unicode" pitchFamily="34" charset="0"/>
              </a:rPr>
              <a:t> 					    		(</a:t>
            </a:r>
            <a:r>
              <a:rPr lang="en-US" sz="2400" dirty="0" err="1" smtClean="0">
                <a:solidFill>
                  <a:schemeClr val="tx1"/>
                </a:solidFill>
                <a:latin typeface="+mn-lt"/>
                <a:cs typeface="Lucida Sans Unicode" pitchFamily="34" charset="0"/>
              </a:rPr>
              <a:t>infinitief</a:t>
            </a:r>
            <a:r>
              <a:rPr lang="en-US" sz="2400" dirty="0" smtClean="0">
                <a:solidFill>
                  <a:schemeClr val="tx1"/>
                </a:solidFill>
                <a:latin typeface="+mn-lt"/>
                <a:cs typeface="Lucida Sans Unicode" pitchFamily="34" charset="0"/>
              </a:rPr>
              <a:t>)</a:t>
            </a:r>
            <a:br>
              <a:rPr lang="en-US" sz="2400" dirty="0" smtClean="0">
                <a:solidFill>
                  <a:schemeClr val="tx1"/>
                </a:solidFill>
                <a:latin typeface="+mn-lt"/>
                <a:cs typeface="Lucida Sans Unicode" pitchFamily="34" charset="0"/>
              </a:rPr>
            </a:br>
            <a:r>
              <a:rPr lang="en-US" sz="2400" dirty="0" smtClean="0">
                <a:solidFill>
                  <a:schemeClr val="tx1"/>
                </a:solidFill>
                <a:latin typeface="+mn-lt"/>
                <a:cs typeface="Lucida Sans Unicode" pitchFamily="34" charset="0"/>
              </a:rPr>
              <a:t/>
            </a:r>
            <a:br>
              <a:rPr lang="en-US" sz="2400" dirty="0" smtClean="0">
                <a:solidFill>
                  <a:schemeClr val="tx1"/>
                </a:solidFill>
                <a:latin typeface="+mn-lt"/>
                <a:cs typeface="Lucida Sans Unicode" pitchFamily="34" charset="0"/>
              </a:rPr>
            </a:br>
            <a:r>
              <a:rPr lang="en-US" sz="2400" dirty="0" smtClean="0">
                <a:solidFill>
                  <a:schemeClr val="tx1"/>
                </a:solidFill>
                <a:latin typeface="+mn-lt"/>
                <a:cs typeface="Lucida Sans Unicode" pitchFamily="34" charset="0"/>
              </a:rPr>
              <a:t/>
            </a:r>
            <a:br>
              <a:rPr lang="en-US" sz="2400" dirty="0" smtClean="0">
                <a:solidFill>
                  <a:schemeClr val="tx1"/>
                </a:solidFill>
                <a:latin typeface="+mn-lt"/>
                <a:cs typeface="Lucida Sans Unicode" pitchFamily="34" charset="0"/>
              </a:rPr>
            </a:br>
            <a:r>
              <a:rPr lang="en-US" sz="2400" dirty="0" smtClean="0">
                <a:solidFill>
                  <a:schemeClr val="tx1"/>
                </a:solidFill>
                <a:latin typeface="+mn-lt"/>
                <a:cs typeface="Lucida Sans Unicode" pitchFamily="34" charset="0"/>
              </a:rPr>
              <a:t>-</a:t>
            </a:r>
            <a:r>
              <a:rPr lang="en-US" sz="2400" dirty="0" err="1" smtClean="0">
                <a:solidFill>
                  <a:schemeClr val="tx1"/>
                </a:solidFill>
                <a:latin typeface="+mn-lt"/>
                <a:cs typeface="Lucida Sans Unicode" pitchFamily="34" charset="0"/>
              </a:rPr>
              <a:t>Ik</a:t>
            </a:r>
            <a:r>
              <a:rPr lang="en-US" sz="2400" dirty="0" smtClean="0">
                <a:solidFill>
                  <a:schemeClr val="tx1"/>
                </a:solidFill>
                <a:latin typeface="+mn-lt"/>
                <a:cs typeface="Lucida Sans Unicode" pitchFamily="34" charset="0"/>
              </a:rPr>
              <a:t>					►</a:t>
            </a:r>
            <a:r>
              <a:rPr lang="en-US" sz="2400" dirty="0" err="1" smtClean="0">
                <a:solidFill>
                  <a:schemeClr val="tx1"/>
                </a:solidFill>
                <a:latin typeface="+mn-lt"/>
                <a:cs typeface="Lucida Sans Unicode" pitchFamily="34" charset="0"/>
              </a:rPr>
              <a:t>sTAm</a:t>
            </a:r>
            <a:r>
              <a:rPr lang="en-US" sz="2400" dirty="0" smtClean="0">
                <a:solidFill>
                  <a:schemeClr val="tx1"/>
                </a:solidFill>
                <a:latin typeface="+mn-lt"/>
                <a:cs typeface="Lucida Sans Unicode" pitchFamily="34" charset="0"/>
              </a:rPr>
              <a:t/>
            </a:r>
            <a:br>
              <a:rPr lang="en-US" sz="2400" dirty="0" smtClean="0">
                <a:solidFill>
                  <a:schemeClr val="tx1"/>
                </a:solidFill>
                <a:latin typeface="+mn-lt"/>
                <a:cs typeface="Lucida Sans Unicode" pitchFamily="34" charset="0"/>
              </a:rPr>
            </a:br>
            <a:r>
              <a:rPr lang="en-US" sz="2400" dirty="0" smtClean="0">
                <a:solidFill>
                  <a:srgbClr val="FF0000"/>
                </a:solidFill>
                <a:latin typeface="+mn-lt"/>
                <a:cs typeface="Lucida Sans Unicode" pitchFamily="34" charset="0"/>
              </a:rPr>
              <a:t>!</a:t>
            </a:r>
            <a:r>
              <a:rPr lang="en-US" sz="2400" dirty="0" err="1" smtClean="0">
                <a:solidFill>
                  <a:schemeClr val="tx1"/>
                </a:solidFill>
                <a:latin typeface="+mn-lt"/>
                <a:cs typeface="Lucida Sans Unicode" pitchFamily="34" charset="0"/>
              </a:rPr>
              <a:t>persoonsvorm</a:t>
            </a:r>
            <a:r>
              <a:rPr lang="en-US" sz="2400" dirty="0" smtClean="0">
                <a:solidFill>
                  <a:schemeClr val="tx1"/>
                </a:solidFill>
                <a:latin typeface="+mn-lt"/>
                <a:cs typeface="Lucida Sans Unicode" pitchFamily="34" charset="0"/>
              </a:rPr>
              <a:t> + je / </a:t>
            </a:r>
            <a:r>
              <a:rPr lang="en-US" sz="2400" dirty="0" err="1" smtClean="0">
                <a:solidFill>
                  <a:schemeClr val="tx1"/>
                </a:solidFill>
                <a:latin typeface="+mn-lt"/>
                <a:cs typeface="Lucida Sans Unicode" pitchFamily="34" charset="0"/>
              </a:rPr>
              <a:t>jij</a:t>
            </a:r>
            <a:r>
              <a:rPr lang="en-US" sz="2400" dirty="0" smtClean="0">
                <a:solidFill>
                  <a:schemeClr val="tx1"/>
                </a:solidFill>
                <a:latin typeface="+mn-lt"/>
                <a:cs typeface="Lucida Sans Unicode" pitchFamily="34" charset="0"/>
              </a:rPr>
              <a:t>	</a:t>
            </a:r>
            <a:br>
              <a:rPr lang="en-US" sz="2400" dirty="0" smtClean="0">
                <a:solidFill>
                  <a:schemeClr val="tx1"/>
                </a:solidFill>
                <a:latin typeface="+mn-lt"/>
                <a:cs typeface="Lucida Sans Unicode" pitchFamily="34" charset="0"/>
              </a:rPr>
            </a:br>
            <a:r>
              <a:rPr lang="en-US" sz="2400" dirty="0" smtClean="0">
                <a:solidFill>
                  <a:schemeClr val="tx1"/>
                </a:solidFill>
                <a:latin typeface="+mn-lt"/>
                <a:cs typeface="Lucida Sans Unicode" pitchFamily="34" charset="0"/>
              </a:rPr>
              <a:t>		</a:t>
            </a:r>
            <a:br>
              <a:rPr lang="en-US" sz="2400" dirty="0" smtClean="0">
                <a:solidFill>
                  <a:schemeClr val="tx1"/>
                </a:solidFill>
                <a:latin typeface="+mn-lt"/>
                <a:cs typeface="Lucida Sans Unicode" pitchFamily="34" charset="0"/>
              </a:rPr>
            </a:br>
            <a:r>
              <a:rPr lang="en-US" sz="2400" dirty="0" smtClean="0">
                <a:solidFill>
                  <a:schemeClr val="tx1"/>
                </a:solidFill>
                <a:latin typeface="+mn-lt"/>
                <a:cs typeface="Lucida Sans Unicode" pitchFamily="34" charset="0"/>
              </a:rPr>
              <a:t/>
            </a:r>
            <a:br>
              <a:rPr lang="en-US" sz="2400" dirty="0" smtClean="0">
                <a:solidFill>
                  <a:schemeClr val="tx1"/>
                </a:solidFill>
                <a:latin typeface="+mn-lt"/>
                <a:cs typeface="Lucida Sans Unicode" pitchFamily="34" charset="0"/>
              </a:rPr>
            </a:br>
            <a:r>
              <a:rPr lang="en-US" sz="2400" dirty="0" smtClean="0">
                <a:solidFill>
                  <a:schemeClr val="tx1"/>
                </a:solidFill>
                <a:latin typeface="+mn-lt"/>
                <a:cs typeface="Lucida Sans Unicode" pitchFamily="34" charset="0"/>
              </a:rPr>
              <a:t>-</a:t>
            </a:r>
            <a:r>
              <a:rPr lang="en-US" sz="2400" dirty="0" err="1" smtClean="0">
                <a:solidFill>
                  <a:schemeClr val="tx1"/>
                </a:solidFill>
                <a:latin typeface="+mn-lt"/>
                <a:cs typeface="Lucida Sans Unicode" pitchFamily="34" charset="0"/>
              </a:rPr>
              <a:t>Hij</a:t>
            </a:r>
            <a:r>
              <a:rPr lang="en-US" sz="2400" dirty="0" smtClean="0">
                <a:solidFill>
                  <a:schemeClr val="tx1"/>
                </a:solidFill>
                <a:latin typeface="+mn-lt"/>
                <a:cs typeface="Lucida Sans Unicode" pitchFamily="34" charset="0"/>
              </a:rPr>
              <a:t> / </a:t>
            </a:r>
            <a:r>
              <a:rPr lang="en-US" sz="2400" dirty="0" err="1" smtClean="0">
                <a:solidFill>
                  <a:schemeClr val="tx1"/>
                </a:solidFill>
                <a:latin typeface="+mn-lt"/>
                <a:cs typeface="Lucida Sans Unicode" pitchFamily="34" charset="0"/>
              </a:rPr>
              <a:t>zij</a:t>
            </a:r>
            <a:r>
              <a:rPr lang="en-US" sz="2400" dirty="0" smtClean="0">
                <a:solidFill>
                  <a:schemeClr val="tx1"/>
                </a:solidFill>
                <a:latin typeface="+mn-lt"/>
                <a:cs typeface="Lucida Sans Unicode" pitchFamily="34" charset="0"/>
              </a:rPr>
              <a:t> / het /	 		► </a:t>
            </a:r>
            <a:r>
              <a:rPr lang="en-US" sz="2400" dirty="0" err="1" smtClean="0">
                <a:solidFill>
                  <a:schemeClr val="tx1"/>
                </a:solidFill>
                <a:latin typeface="+mn-lt"/>
                <a:cs typeface="Lucida Sans Unicode" pitchFamily="34" charset="0"/>
              </a:rPr>
              <a:t>stam</a:t>
            </a:r>
            <a:r>
              <a:rPr lang="en-US" sz="2400" dirty="0" smtClean="0">
                <a:solidFill>
                  <a:schemeClr val="tx1"/>
                </a:solidFill>
                <a:latin typeface="+mn-lt"/>
                <a:cs typeface="Lucida Sans Unicode" pitchFamily="34" charset="0"/>
              </a:rPr>
              <a:t> + t</a:t>
            </a:r>
            <a:br>
              <a:rPr lang="en-US" sz="2400" dirty="0" smtClean="0">
                <a:solidFill>
                  <a:schemeClr val="tx1"/>
                </a:solidFill>
                <a:latin typeface="+mn-lt"/>
                <a:cs typeface="Lucida Sans Unicode" pitchFamily="34" charset="0"/>
              </a:rPr>
            </a:br>
            <a:r>
              <a:rPr lang="en-US" sz="2400" dirty="0" smtClean="0">
                <a:solidFill>
                  <a:schemeClr val="tx1"/>
                </a:solidFill>
                <a:latin typeface="+mn-lt"/>
                <a:cs typeface="Lucida Sans Unicode" pitchFamily="34" charset="0"/>
              </a:rPr>
              <a:t> je – </a:t>
            </a:r>
            <a:r>
              <a:rPr lang="en-US" sz="2400" dirty="0" err="1" smtClean="0">
                <a:solidFill>
                  <a:schemeClr val="tx1"/>
                </a:solidFill>
                <a:latin typeface="+mn-lt"/>
                <a:cs typeface="Lucida Sans Unicode" pitchFamily="34" charset="0"/>
              </a:rPr>
              <a:t>jij</a:t>
            </a:r>
            <a:r>
              <a:rPr lang="en-US" sz="2400" dirty="0" smtClean="0">
                <a:solidFill>
                  <a:schemeClr val="tx1"/>
                </a:solidFill>
                <a:latin typeface="+mn-lt"/>
                <a:cs typeface="Lucida Sans Unicode" pitchFamily="34" charset="0"/>
              </a:rPr>
              <a:t> / men /		</a:t>
            </a:r>
            <a:br>
              <a:rPr lang="en-US" sz="2400" dirty="0" smtClean="0">
                <a:solidFill>
                  <a:schemeClr val="tx1"/>
                </a:solidFill>
                <a:latin typeface="+mn-lt"/>
                <a:cs typeface="Lucida Sans Unicode" pitchFamily="34" charset="0"/>
              </a:rPr>
            </a:br>
            <a:r>
              <a:rPr lang="en-US" sz="2400" dirty="0" smtClean="0">
                <a:solidFill>
                  <a:schemeClr val="tx1"/>
                </a:solidFill>
                <a:latin typeface="+mn-lt"/>
                <a:cs typeface="Lucida Sans Unicode" pitchFamily="34" charset="0"/>
              </a:rPr>
              <a:t> </a:t>
            </a:r>
            <a:r>
              <a:rPr lang="en-US" sz="2400" dirty="0" err="1" smtClean="0">
                <a:solidFill>
                  <a:schemeClr val="tx1"/>
                </a:solidFill>
                <a:latin typeface="+mn-lt"/>
                <a:cs typeface="Lucida Sans Unicode" pitchFamily="34" charset="0"/>
              </a:rPr>
              <a:t>iedereen</a:t>
            </a:r>
            <a:r>
              <a:rPr lang="en-US" sz="2400" dirty="0" smtClean="0">
                <a:solidFill>
                  <a:schemeClr val="tx1"/>
                </a:solidFill>
                <a:latin typeface="+mn-lt"/>
                <a:cs typeface="Lucida Sans Unicode" pitchFamily="34" charset="0"/>
              </a:rPr>
              <a:t> / u</a:t>
            </a:r>
            <a:br>
              <a:rPr lang="en-US" sz="2400" dirty="0" smtClean="0">
                <a:solidFill>
                  <a:schemeClr val="tx1"/>
                </a:solidFill>
                <a:latin typeface="+mn-lt"/>
                <a:cs typeface="Lucida Sans Unicode" pitchFamily="34" charset="0"/>
              </a:rPr>
            </a:br>
            <a:r>
              <a:rPr lang="nl-NL" sz="2400" dirty="0" smtClean="0">
                <a:solidFill>
                  <a:schemeClr val="tx1"/>
                </a:solidFill>
                <a:latin typeface="+mn-lt"/>
                <a:cs typeface="Lucida Sans Unicode" pitchFamily="34" charset="0"/>
              </a:rPr>
              <a:t/>
            </a:r>
            <a:br>
              <a:rPr lang="nl-NL" sz="2400" dirty="0" smtClean="0">
                <a:solidFill>
                  <a:schemeClr val="tx1"/>
                </a:solidFill>
                <a:latin typeface="+mn-lt"/>
                <a:cs typeface="Lucida Sans Unicode" pitchFamily="34" charset="0"/>
              </a:rPr>
            </a:br>
            <a:endParaRPr lang="nl-NL" sz="2400" dirty="0">
              <a:solidFill>
                <a:schemeClr val="tx1"/>
              </a:solidFill>
              <a:latin typeface="+mn-lt"/>
              <a:cs typeface="Lucida Sans Unicode" pitchFamily="34" charset="0"/>
            </a:endParaRPr>
          </a:p>
        </p:txBody>
      </p:sp>
      <p:sp>
        <p:nvSpPr>
          <p:cNvPr id="3" name="Tijdelijke aanduiding voor tekst 2"/>
          <p:cNvSpPr>
            <a:spLocks noGrp="1"/>
          </p:cNvSpPr>
          <p:nvPr>
            <p:ph type="body" idx="1"/>
          </p:nvPr>
        </p:nvSpPr>
        <p:spPr>
          <a:xfrm>
            <a:off x="722313" y="1340769"/>
            <a:ext cx="7772400" cy="648071"/>
          </a:xfrm>
        </p:spPr>
        <p:txBody>
          <a:bodyPr/>
          <a:lstStyle/>
          <a:p>
            <a:pPr algn="ctr"/>
            <a:r>
              <a:rPr lang="en-US" sz="4000" dirty="0" smtClean="0">
                <a:latin typeface="+mj-lt"/>
                <a:cs typeface="Lucida Sans Unicode" pitchFamily="34" charset="0"/>
              </a:rPr>
              <a:t>de </a:t>
            </a:r>
            <a:r>
              <a:rPr lang="en-US" sz="4000" dirty="0" err="1" smtClean="0">
                <a:latin typeface="+mj-lt"/>
                <a:cs typeface="Lucida Sans Unicode" pitchFamily="34" charset="0"/>
              </a:rPr>
              <a:t>tegenwoordige</a:t>
            </a:r>
            <a:r>
              <a:rPr lang="en-US" sz="4000" dirty="0" smtClean="0">
                <a:latin typeface="+mj-lt"/>
                <a:cs typeface="Lucida Sans Unicode" pitchFamily="34" charset="0"/>
              </a:rPr>
              <a:t> </a:t>
            </a:r>
            <a:r>
              <a:rPr lang="en-US" sz="4000" dirty="0" err="1" smtClean="0">
                <a:latin typeface="+mj-lt"/>
                <a:cs typeface="Lucida Sans Unicode" pitchFamily="34" charset="0"/>
              </a:rPr>
              <a:t>tijd</a:t>
            </a:r>
            <a:r>
              <a:rPr lang="en-US" sz="4000" dirty="0" smtClean="0">
                <a:latin typeface="+mj-lt"/>
                <a:cs typeface="Lucida Sans Unicode" pitchFamily="34" charset="0"/>
              </a:rPr>
              <a:t> (</a:t>
            </a:r>
            <a:r>
              <a:rPr lang="en-US" sz="4000" dirty="0" err="1" smtClean="0">
                <a:latin typeface="+mj-lt"/>
                <a:cs typeface="Lucida Sans Unicode" pitchFamily="34" charset="0"/>
              </a:rPr>
              <a:t>o.t.t</a:t>
            </a:r>
            <a:r>
              <a:rPr lang="en-US" sz="4000" dirty="0" smtClean="0">
                <a:latin typeface="+mj-lt"/>
                <a:cs typeface="Lucida Sans Unicode" pitchFamily="34" charset="0"/>
              </a:rPr>
              <a:t>.)</a:t>
            </a:r>
            <a:endParaRPr lang="nl-NL" sz="4000" dirty="0">
              <a:latin typeface="+mj-lt"/>
              <a:cs typeface="Lucida Sans Unicode"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2313" y="2132856"/>
            <a:ext cx="7772400" cy="3636119"/>
          </a:xfrm>
        </p:spPr>
        <p:txBody>
          <a:bodyPr/>
          <a:lstStyle/>
          <a:p>
            <a:pPr>
              <a:lnSpc>
                <a:spcPct val="90000"/>
              </a:lnSpc>
            </a:pPr>
            <a:r>
              <a:rPr lang="en-US" sz="2400" i="1" dirty="0" smtClean="0">
                <a:solidFill>
                  <a:schemeClr val="accent4"/>
                </a:solidFill>
                <a:latin typeface="+mn-lt"/>
              </a:rPr>
              <a:t>-</a:t>
            </a:r>
            <a:r>
              <a:rPr lang="en-US" sz="2400" i="1" dirty="0" err="1" smtClean="0">
                <a:solidFill>
                  <a:srgbClr val="0070C0"/>
                </a:solidFill>
                <a:latin typeface="+mn-lt"/>
              </a:rPr>
              <a:t>Wij</a:t>
            </a:r>
            <a:r>
              <a:rPr lang="en-US" sz="2400" i="1" dirty="0" smtClean="0">
                <a:solidFill>
                  <a:srgbClr val="0070C0"/>
                </a:solidFill>
                <a:latin typeface="+mn-lt"/>
              </a:rPr>
              <a:t> </a:t>
            </a:r>
            <a:r>
              <a:rPr lang="en-US" sz="2400" i="1" dirty="0" err="1" smtClean="0">
                <a:solidFill>
                  <a:srgbClr val="0070C0"/>
                </a:solidFill>
                <a:latin typeface="+mn-lt"/>
              </a:rPr>
              <a:t>studeren</a:t>
            </a:r>
            <a:r>
              <a:rPr lang="en-US" sz="2400" i="1" dirty="0" smtClean="0">
                <a:solidFill>
                  <a:srgbClr val="0070C0"/>
                </a:solidFill>
                <a:latin typeface="+mn-lt"/>
              </a:rPr>
              <a:t> </a:t>
            </a:r>
            <a:r>
              <a:rPr lang="en-US" sz="2400" dirty="0" smtClean="0">
                <a:solidFill>
                  <a:schemeClr val="accent4"/>
                </a:solidFill>
                <a:latin typeface="+mn-lt"/>
              </a:rPr>
              <a:t>op het roc.</a:t>
            </a:r>
            <a:br>
              <a:rPr lang="en-US" sz="2400" dirty="0" smtClean="0">
                <a:solidFill>
                  <a:schemeClr val="accent4"/>
                </a:solidFill>
                <a:latin typeface="+mn-lt"/>
              </a:rPr>
            </a:br>
            <a:r>
              <a:rPr lang="en-US" sz="2400" dirty="0" smtClean="0">
                <a:solidFill>
                  <a:schemeClr val="accent4"/>
                </a:solidFill>
                <a:latin typeface="+mn-lt"/>
              </a:rPr>
              <a:t/>
            </a:r>
            <a:br>
              <a:rPr lang="en-US" sz="2400" dirty="0" smtClean="0">
                <a:solidFill>
                  <a:schemeClr val="accent4"/>
                </a:solidFill>
                <a:latin typeface="+mn-lt"/>
              </a:rPr>
            </a:br>
            <a:r>
              <a:rPr lang="en-US" sz="2400" dirty="0" smtClean="0">
                <a:solidFill>
                  <a:schemeClr val="accent4"/>
                </a:solidFill>
                <a:latin typeface="+mn-lt"/>
              </a:rPr>
              <a:t>-</a:t>
            </a:r>
            <a:r>
              <a:rPr lang="en-US" sz="2400" i="1" dirty="0" err="1" smtClean="0">
                <a:solidFill>
                  <a:srgbClr val="0070C0"/>
                </a:solidFill>
                <a:latin typeface="+mn-lt"/>
              </a:rPr>
              <a:t>Wij</a:t>
            </a:r>
            <a:r>
              <a:rPr lang="en-US" sz="2400" i="1" dirty="0" smtClean="0">
                <a:solidFill>
                  <a:srgbClr val="0070C0"/>
                </a:solidFill>
                <a:latin typeface="+mn-lt"/>
              </a:rPr>
              <a:t> </a:t>
            </a:r>
            <a:r>
              <a:rPr lang="en-US" sz="2400" i="1" dirty="0" err="1" smtClean="0">
                <a:solidFill>
                  <a:srgbClr val="0070C0"/>
                </a:solidFill>
                <a:latin typeface="+mn-lt"/>
              </a:rPr>
              <a:t>beantwoorden</a:t>
            </a:r>
            <a:r>
              <a:rPr lang="en-US" sz="2400" dirty="0" smtClean="0">
                <a:solidFill>
                  <a:srgbClr val="0070C0"/>
                </a:solidFill>
                <a:latin typeface="+mn-lt"/>
              </a:rPr>
              <a:t> </a:t>
            </a:r>
            <a:r>
              <a:rPr lang="en-US" sz="2400" dirty="0" smtClean="0">
                <a:solidFill>
                  <a:schemeClr val="accent4"/>
                </a:solidFill>
                <a:latin typeface="+mn-lt"/>
              </a:rPr>
              <a:t>de mail.</a:t>
            </a:r>
            <a:br>
              <a:rPr lang="en-US" sz="2400" dirty="0" smtClean="0">
                <a:solidFill>
                  <a:schemeClr val="accent4"/>
                </a:solidFill>
                <a:latin typeface="+mn-lt"/>
              </a:rPr>
            </a:br>
            <a:r>
              <a:rPr lang="en-US" sz="2400" dirty="0" smtClean="0">
                <a:solidFill>
                  <a:schemeClr val="accent4"/>
                </a:solidFill>
                <a:latin typeface="+mn-lt"/>
              </a:rPr>
              <a:t/>
            </a:r>
            <a:br>
              <a:rPr lang="en-US" sz="2400" dirty="0" smtClean="0">
                <a:solidFill>
                  <a:schemeClr val="accent4"/>
                </a:solidFill>
                <a:latin typeface="+mn-lt"/>
              </a:rPr>
            </a:br>
            <a:r>
              <a:rPr lang="en-US" sz="2400" dirty="0" smtClean="0">
                <a:solidFill>
                  <a:schemeClr val="accent4"/>
                </a:solidFill>
                <a:latin typeface="+mn-lt"/>
              </a:rPr>
              <a:t>-</a:t>
            </a:r>
            <a:r>
              <a:rPr lang="en-US" sz="2400" i="1" dirty="0" err="1" smtClean="0">
                <a:solidFill>
                  <a:srgbClr val="0070C0"/>
                </a:solidFill>
                <a:latin typeface="+mn-lt"/>
              </a:rPr>
              <a:t>Ik</a:t>
            </a:r>
            <a:r>
              <a:rPr lang="en-US" sz="2400" i="1" dirty="0" smtClean="0">
                <a:solidFill>
                  <a:srgbClr val="0070C0"/>
                </a:solidFill>
                <a:latin typeface="+mn-lt"/>
              </a:rPr>
              <a:t> </a:t>
            </a:r>
            <a:r>
              <a:rPr lang="en-US" sz="2400" i="1" dirty="0" err="1" smtClean="0">
                <a:solidFill>
                  <a:srgbClr val="0070C0"/>
                </a:solidFill>
                <a:latin typeface="+mn-lt"/>
              </a:rPr>
              <a:t>studeer</a:t>
            </a:r>
            <a:r>
              <a:rPr lang="en-US" sz="2400" i="1" dirty="0" smtClean="0">
                <a:solidFill>
                  <a:srgbClr val="0070C0"/>
                </a:solidFill>
                <a:latin typeface="+mn-lt"/>
              </a:rPr>
              <a:t> </a:t>
            </a:r>
            <a:r>
              <a:rPr lang="en-US" sz="2400" dirty="0" smtClean="0">
                <a:solidFill>
                  <a:schemeClr val="accent4"/>
                </a:solidFill>
                <a:latin typeface="+mn-lt"/>
              </a:rPr>
              <a:t>op het roc.</a:t>
            </a:r>
            <a:br>
              <a:rPr lang="en-US" sz="2400" dirty="0" smtClean="0">
                <a:solidFill>
                  <a:schemeClr val="accent4"/>
                </a:solidFill>
                <a:latin typeface="+mn-lt"/>
              </a:rPr>
            </a:br>
            <a:r>
              <a:rPr lang="en-US" sz="2400" dirty="0" smtClean="0">
                <a:solidFill>
                  <a:schemeClr val="accent4"/>
                </a:solidFill>
                <a:latin typeface="+mn-lt"/>
              </a:rPr>
              <a:t/>
            </a:r>
            <a:br>
              <a:rPr lang="en-US" sz="2400" dirty="0" smtClean="0">
                <a:solidFill>
                  <a:schemeClr val="accent4"/>
                </a:solidFill>
                <a:latin typeface="+mn-lt"/>
              </a:rPr>
            </a:br>
            <a:r>
              <a:rPr lang="en-US" sz="2400" dirty="0" smtClean="0">
                <a:solidFill>
                  <a:schemeClr val="accent4"/>
                </a:solidFill>
                <a:latin typeface="+mn-lt"/>
              </a:rPr>
              <a:t>-</a:t>
            </a:r>
            <a:r>
              <a:rPr lang="en-US" sz="2400" dirty="0" err="1" smtClean="0">
                <a:solidFill>
                  <a:schemeClr val="accent4"/>
                </a:solidFill>
                <a:latin typeface="+mn-lt"/>
              </a:rPr>
              <a:t>Hoelang</a:t>
            </a:r>
            <a:r>
              <a:rPr lang="en-US" sz="2400" dirty="0" smtClean="0">
                <a:solidFill>
                  <a:schemeClr val="accent4"/>
                </a:solidFill>
                <a:latin typeface="+mn-lt"/>
              </a:rPr>
              <a:t> </a:t>
            </a:r>
            <a:r>
              <a:rPr lang="en-US" sz="2400" i="1" dirty="0" err="1" smtClean="0">
                <a:solidFill>
                  <a:srgbClr val="0070C0"/>
                </a:solidFill>
                <a:latin typeface="+mn-lt"/>
              </a:rPr>
              <a:t>studeer</a:t>
            </a:r>
            <a:r>
              <a:rPr lang="en-US" sz="2400" i="1" dirty="0" smtClean="0">
                <a:solidFill>
                  <a:srgbClr val="0070C0"/>
                </a:solidFill>
                <a:latin typeface="+mn-lt"/>
              </a:rPr>
              <a:t> je / </a:t>
            </a:r>
            <a:r>
              <a:rPr lang="en-US" sz="2400" i="1" dirty="0" err="1" smtClean="0">
                <a:solidFill>
                  <a:srgbClr val="0070C0"/>
                </a:solidFill>
                <a:latin typeface="+mn-lt"/>
              </a:rPr>
              <a:t>jij</a:t>
            </a:r>
            <a:r>
              <a:rPr lang="en-US" sz="2400" dirty="0" smtClean="0">
                <a:solidFill>
                  <a:srgbClr val="0070C0"/>
                </a:solidFill>
                <a:latin typeface="+mn-lt"/>
              </a:rPr>
              <a:t> </a:t>
            </a:r>
            <a:r>
              <a:rPr lang="en-US" sz="2400" dirty="0" smtClean="0">
                <a:solidFill>
                  <a:schemeClr val="accent4"/>
                </a:solidFill>
                <a:latin typeface="+mn-lt"/>
              </a:rPr>
              <a:t>al op roc?</a:t>
            </a:r>
            <a:br>
              <a:rPr lang="en-US" sz="2400" dirty="0" smtClean="0">
                <a:solidFill>
                  <a:schemeClr val="accent4"/>
                </a:solidFill>
                <a:latin typeface="+mn-lt"/>
              </a:rPr>
            </a:br>
            <a:r>
              <a:rPr lang="en-US" sz="2400" dirty="0" smtClean="0">
                <a:solidFill>
                  <a:schemeClr val="accent4"/>
                </a:solidFill>
                <a:latin typeface="+mn-lt"/>
              </a:rPr>
              <a:t/>
            </a:r>
            <a:br>
              <a:rPr lang="en-US" sz="2400" dirty="0" smtClean="0">
                <a:solidFill>
                  <a:schemeClr val="accent4"/>
                </a:solidFill>
                <a:latin typeface="+mn-lt"/>
              </a:rPr>
            </a:br>
            <a:r>
              <a:rPr lang="en-US" sz="2400" dirty="0" smtClean="0">
                <a:solidFill>
                  <a:schemeClr val="accent4"/>
                </a:solidFill>
                <a:latin typeface="+mn-lt"/>
              </a:rPr>
              <a:t>-</a:t>
            </a:r>
            <a:r>
              <a:rPr lang="en-US" sz="2400" i="1" dirty="0" err="1" smtClean="0">
                <a:solidFill>
                  <a:srgbClr val="0070C0"/>
                </a:solidFill>
                <a:latin typeface="+mn-lt"/>
              </a:rPr>
              <a:t>Ik</a:t>
            </a:r>
            <a:r>
              <a:rPr lang="en-US" sz="2400" i="1" dirty="0" smtClean="0">
                <a:solidFill>
                  <a:srgbClr val="0070C0"/>
                </a:solidFill>
                <a:latin typeface="+mn-lt"/>
              </a:rPr>
              <a:t> </a:t>
            </a:r>
            <a:r>
              <a:rPr lang="en-US" sz="2400" i="1" dirty="0" err="1" smtClean="0">
                <a:solidFill>
                  <a:srgbClr val="0070C0"/>
                </a:solidFill>
                <a:latin typeface="+mn-lt"/>
              </a:rPr>
              <a:t>beantwoord</a:t>
            </a:r>
            <a:r>
              <a:rPr lang="en-US" sz="2400" dirty="0" smtClean="0">
                <a:solidFill>
                  <a:srgbClr val="0070C0"/>
                </a:solidFill>
                <a:latin typeface="+mn-lt"/>
              </a:rPr>
              <a:t> </a:t>
            </a:r>
            <a:r>
              <a:rPr lang="en-US" sz="2400" dirty="0" smtClean="0">
                <a:solidFill>
                  <a:schemeClr val="accent4"/>
                </a:solidFill>
                <a:latin typeface="+mn-lt"/>
              </a:rPr>
              <a:t>de mail.</a:t>
            </a:r>
            <a:br>
              <a:rPr lang="en-US" sz="2400" dirty="0" smtClean="0">
                <a:solidFill>
                  <a:schemeClr val="accent4"/>
                </a:solidFill>
                <a:latin typeface="+mn-lt"/>
              </a:rPr>
            </a:br>
            <a:r>
              <a:rPr lang="en-US" sz="2400" dirty="0" smtClean="0">
                <a:solidFill>
                  <a:schemeClr val="accent4"/>
                </a:solidFill>
                <a:latin typeface="+mn-lt"/>
              </a:rPr>
              <a:t/>
            </a:r>
            <a:br>
              <a:rPr lang="en-US" sz="2400" dirty="0" smtClean="0">
                <a:solidFill>
                  <a:schemeClr val="accent4"/>
                </a:solidFill>
                <a:latin typeface="+mn-lt"/>
              </a:rPr>
            </a:br>
            <a:r>
              <a:rPr lang="en-US" sz="2400" dirty="0" smtClean="0">
                <a:solidFill>
                  <a:schemeClr val="accent4"/>
                </a:solidFill>
                <a:latin typeface="+mn-lt"/>
              </a:rPr>
              <a:t>-</a:t>
            </a:r>
            <a:r>
              <a:rPr lang="en-US" sz="2400" dirty="0" err="1" smtClean="0">
                <a:solidFill>
                  <a:schemeClr val="accent4"/>
                </a:solidFill>
                <a:latin typeface="+mn-lt"/>
              </a:rPr>
              <a:t>Wanneer</a:t>
            </a:r>
            <a:r>
              <a:rPr lang="en-US" sz="2400" dirty="0" smtClean="0">
                <a:solidFill>
                  <a:schemeClr val="accent4"/>
                </a:solidFill>
                <a:latin typeface="+mn-lt"/>
              </a:rPr>
              <a:t> </a:t>
            </a:r>
            <a:r>
              <a:rPr lang="en-US" sz="2400" i="1" dirty="0" err="1" smtClean="0">
                <a:solidFill>
                  <a:srgbClr val="0070C0"/>
                </a:solidFill>
                <a:latin typeface="+mn-lt"/>
              </a:rPr>
              <a:t>beantwoord</a:t>
            </a:r>
            <a:r>
              <a:rPr lang="en-US" sz="2400" i="1" dirty="0" smtClean="0">
                <a:solidFill>
                  <a:srgbClr val="0070C0"/>
                </a:solidFill>
                <a:latin typeface="+mn-lt"/>
              </a:rPr>
              <a:t> je / </a:t>
            </a:r>
            <a:r>
              <a:rPr lang="en-US" sz="2400" i="1" dirty="0" err="1" smtClean="0">
                <a:solidFill>
                  <a:srgbClr val="0070C0"/>
                </a:solidFill>
                <a:latin typeface="+mn-lt"/>
              </a:rPr>
              <a:t>jij</a:t>
            </a:r>
            <a:r>
              <a:rPr lang="en-US" sz="2400" dirty="0" smtClean="0">
                <a:solidFill>
                  <a:srgbClr val="0070C0"/>
                </a:solidFill>
                <a:latin typeface="+mn-lt"/>
              </a:rPr>
              <a:t> </a:t>
            </a:r>
            <a:r>
              <a:rPr lang="en-US" sz="2400" dirty="0" smtClean="0">
                <a:solidFill>
                  <a:schemeClr val="accent4"/>
                </a:solidFill>
                <a:latin typeface="+mn-lt"/>
              </a:rPr>
              <a:t>je mail?</a:t>
            </a:r>
            <a:r>
              <a:rPr lang="nl-NL" sz="2400" dirty="0" smtClean="0">
                <a:solidFill>
                  <a:schemeClr val="accent4"/>
                </a:solidFill>
                <a:latin typeface="+mn-lt"/>
              </a:rPr>
              <a:t/>
            </a:r>
            <a:br>
              <a:rPr lang="nl-NL" sz="2400" dirty="0" smtClean="0">
                <a:solidFill>
                  <a:schemeClr val="accent4"/>
                </a:solidFill>
                <a:latin typeface="+mn-lt"/>
              </a:rPr>
            </a:br>
            <a:endParaRPr lang="nl-NL" sz="2400" dirty="0">
              <a:solidFill>
                <a:schemeClr val="accent4"/>
              </a:solidFill>
              <a:latin typeface="+mn-lt"/>
            </a:endParaRPr>
          </a:p>
        </p:txBody>
      </p:sp>
      <p:sp>
        <p:nvSpPr>
          <p:cNvPr id="3" name="Tijdelijke aanduiding voor tekst 2"/>
          <p:cNvSpPr>
            <a:spLocks noGrp="1"/>
          </p:cNvSpPr>
          <p:nvPr>
            <p:ph type="body" idx="1"/>
          </p:nvPr>
        </p:nvSpPr>
        <p:spPr>
          <a:xfrm>
            <a:off x="722313" y="1412777"/>
            <a:ext cx="7772400" cy="720079"/>
          </a:xfrm>
        </p:spPr>
        <p:txBody>
          <a:bodyPr/>
          <a:lstStyle/>
          <a:p>
            <a:pPr algn="ctr"/>
            <a:r>
              <a:rPr lang="en-US" sz="4400" dirty="0" err="1" smtClean="0">
                <a:latin typeface="+mj-lt"/>
              </a:rPr>
              <a:t>voorbeelden</a:t>
            </a:r>
            <a:endParaRPr lang="nl-NL" sz="4400" dirty="0">
              <a:latin typeface="+mj-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1115616" y="1905506"/>
            <a:ext cx="5742384" cy="4524315"/>
          </a:xfrm>
          <a:prstGeom prst="rect">
            <a:avLst/>
          </a:prstGeom>
        </p:spPr>
        <p:txBody>
          <a:bodyPr wrap="square">
            <a:spAutoFit/>
          </a:bodyPr>
          <a:lstStyle/>
          <a:p>
            <a:r>
              <a:rPr lang="en-US" i="1" dirty="0" err="1" smtClean="0">
                <a:solidFill>
                  <a:srgbClr val="0000FF"/>
                </a:solidFill>
                <a:latin typeface="+mn-lt"/>
              </a:rPr>
              <a:t>Hij</a:t>
            </a:r>
            <a:r>
              <a:rPr lang="en-US" i="1" dirty="0" smtClean="0">
                <a:solidFill>
                  <a:srgbClr val="0000FF"/>
                </a:solidFill>
                <a:latin typeface="+mn-lt"/>
              </a:rPr>
              <a:t> </a:t>
            </a:r>
            <a:r>
              <a:rPr lang="en-US" i="1" dirty="0" err="1" smtClean="0">
                <a:solidFill>
                  <a:srgbClr val="0000FF"/>
                </a:solidFill>
                <a:latin typeface="+mn-lt"/>
              </a:rPr>
              <a:t>studeert</a:t>
            </a:r>
            <a:r>
              <a:rPr lang="en-US" i="1" dirty="0" smtClean="0">
                <a:solidFill>
                  <a:srgbClr val="0000FF"/>
                </a:solidFill>
                <a:latin typeface="+mn-lt"/>
              </a:rPr>
              <a:t> </a:t>
            </a:r>
            <a:r>
              <a:rPr lang="en-US" dirty="0" smtClean="0">
                <a:latin typeface="+mn-lt"/>
              </a:rPr>
              <a:t>op het ROC.</a:t>
            </a:r>
          </a:p>
          <a:p>
            <a:endParaRPr lang="en-US" dirty="0" smtClean="0">
              <a:latin typeface="+mn-lt"/>
            </a:endParaRPr>
          </a:p>
          <a:p>
            <a:r>
              <a:rPr lang="en-US" i="1" dirty="0" err="1" smtClean="0">
                <a:solidFill>
                  <a:srgbClr val="0000FF"/>
                </a:solidFill>
                <a:latin typeface="+mn-lt"/>
              </a:rPr>
              <a:t>Iedereen</a:t>
            </a:r>
            <a:r>
              <a:rPr lang="en-US" i="1" dirty="0" smtClean="0">
                <a:solidFill>
                  <a:srgbClr val="0000FF"/>
                </a:solidFill>
                <a:latin typeface="+mn-lt"/>
              </a:rPr>
              <a:t> </a:t>
            </a:r>
            <a:r>
              <a:rPr lang="en-US" i="1" dirty="0" err="1" smtClean="0">
                <a:solidFill>
                  <a:srgbClr val="0000FF"/>
                </a:solidFill>
                <a:latin typeface="+mn-lt"/>
              </a:rPr>
              <a:t>studeert</a:t>
            </a:r>
            <a:r>
              <a:rPr lang="en-US" i="1" dirty="0" smtClean="0">
                <a:solidFill>
                  <a:srgbClr val="0000FF"/>
                </a:solidFill>
                <a:latin typeface="+mn-lt"/>
              </a:rPr>
              <a:t> </a:t>
            </a:r>
            <a:r>
              <a:rPr lang="en-US" dirty="0" smtClean="0">
                <a:latin typeface="+mn-lt"/>
              </a:rPr>
              <a:t>op het ROC.</a:t>
            </a:r>
          </a:p>
          <a:p>
            <a:endParaRPr lang="en-US" dirty="0" smtClean="0">
              <a:latin typeface="+mn-lt"/>
            </a:endParaRPr>
          </a:p>
          <a:p>
            <a:r>
              <a:rPr lang="en-US" i="1" dirty="0" err="1" smtClean="0">
                <a:solidFill>
                  <a:srgbClr val="0000FF"/>
                </a:solidFill>
                <a:latin typeface="+mn-lt"/>
              </a:rPr>
              <a:t>Jij</a:t>
            </a:r>
            <a:r>
              <a:rPr lang="en-US" i="1" dirty="0" smtClean="0">
                <a:solidFill>
                  <a:srgbClr val="0000FF"/>
                </a:solidFill>
                <a:latin typeface="+mn-lt"/>
              </a:rPr>
              <a:t> </a:t>
            </a:r>
            <a:r>
              <a:rPr lang="en-US" i="1" dirty="0" err="1" smtClean="0">
                <a:solidFill>
                  <a:srgbClr val="0000FF"/>
                </a:solidFill>
                <a:latin typeface="+mn-lt"/>
              </a:rPr>
              <a:t>studeert</a:t>
            </a:r>
            <a:r>
              <a:rPr lang="en-US" i="1" dirty="0" smtClean="0">
                <a:solidFill>
                  <a:srgbClr val="0000FF"/>
                </a:solidFill>
                <a:latin typeface="+mn-lt"/>
              </a:rPr>
              <a:t> </a:t>
            </a:r>
            <a:r>
              <a:rPr lang="en-US" dirty="0" smtClean="0">
                <a:latin typeface="+mn-lt"/>
              </a:rPr>
              <a:t>op het ROC.</a:t>
            </a:r>
          </a:p>
          <a:p>
            <a:endParaRPr lang="en-US" dirty="0" smtClean="0">
              <a:latin typeface="+mn-lt"/>
            </a:endParaRPr>
          </a:p>
          <a:p>
            <a:r>
              <a:rPr lang="en-US" i="1" dirty="0" err="1" smtClean="0">
                <a:solidFill>
                  <a:srgbClr val="0000FF"/>
                </a:solidFill>
                <a:latin typeface="+mn-lt"/>
              </a:rPr>
              <a:t>Hij</a:t>
            </a:r>
            <a:r>
              <a:rPr lang="en-US" i="1" dirty="0" smtClean="0">
                <a:solidFill>
                  <a:srgbClr val="0000FF"/>
                </a:solidFill>
                <a:latin typeface="+mn-lt"/>
              </a:rPr>
              <a:t> </a:t>
            </a:r>
            <a:r>
              <a:rPr lang="en-US" i="1" dirty="0" err="1" smtClean="0">
                <a:solidFill>
                  <a:srgbClr val="0000FF"/>
                </a:solidFill>
                <a:latin typeface="+mn-lt"/>
              </a:rPr>
              <a:t>beantwoordt</a:t>
            </a:r>
            <a:r>
              <a:rPr lang="en-US" dirty="0" smtClean="0">
                <a:latin typeface="+mn-lt"/>
              </a:rPr>
              <a:t> de mail.</a:t>
            </a:r>
          </a:p>
          <a:p>
            <a:endParaRPr lang="en-US" dirty="0" smtClean="0">
              <a:latin typeface="+mn-lt"/>
            </a:endParaRPr>
          </a:p>
          <a:p>
            <a:r>
              <a:rPr lang="en-US" i="1" dirty="0" err="1" smtClean="0">
                <a:solidFill>
                  <a:srgbClr val="0000FF"/>
                </a:solidFill>
                <a:latin typeface="+mn-lt"/>
              </a:rPr>
              <a:t>Iedereen</a:t>
            </a:r>
            <a:r>
              <a:rPr lang="en-US" i="1" dirty="0" smtClean="0">
                <a:solidFill>
                  <a:srgbClr val="0000FF"/>
                </a:solidFill>
                <a:latin typeface="+mn-lt"/>
              </a:rPr>
              <a:t> </a:t>
            </a:r>
            <a:r>
              <a:rPr lang="en-US" i="1" dirty="0" err="1" smtClean="0">
                <a:solidFill>
                  <a:srgbClr val="0000FF"/>
                </a:solidFill>
                <a:latin typeface="+mn-lt"/>
              </a:rPr>
              <a:t>beantwoordt</a:t>
            </a:r>
            <a:r>
              <a:rPr lang="en-US" dirty="0" smtClean="0">
                <a:latin typeface="+mn-lt"/>
              </a:rPr>
              <a:t> de mail.</a:t>
            </a:r>
          </a:p>
          <a:p>
            <a:endParaRPr lang="en-US" dirty="0" smtClean="0">
              <a:latin typeface="+mn-lt"/>
            </a:endParaRPr>
          </a:p>
          <a:p>
            <a:r>
              <a:rPr lang="en-US" i="1" dirty="0" err="1" smtClean="0">
                <a:solidFill>
                  <a:srgbClr val="0000FF"/>
                </a:solidFill>
                <a:latin typeface="+mn-lt"/>
              </a:rPr>
              <a:t>Jij</a:t>
            </a:r>
            <a:r>
              <a:rPr lang="en-US" i="1" dirty="0" smtClean="0">
                <a:solidFill>
                  <a:srgbClr val="0000FF"/>
                </a:solidFill>
                <a:latin typeface="+mn-lt"/>
              </a:rPr>
              <a:t> </a:t>
            </a:r>
            <a:r>
              <a:rPr lang="en-US" i="1" dirty="0" err="1" smtClean="0">
                <a:solidFill>
                  <a:srgbClr val="0000FF"/>
                </a:solidFill>
                <a:latin typeface="+mn-lt"/>
              </a:rPr>
              <a:t>beantwoordt</a:t>
            </a:r>
            <a:r>
              <a:rPr lang="en-US" dirty="0" smtClean="0">
                <a:latin typeface="+mn-lt"/>
              </a:rPr>
              <a:t> de mail.</a:t>
            </a:r>
            <a:endParaRPr lang="nl-NL" dirty="0" smtClean="0">
              <a:latin typeface="+mn-lt"/>
            </a:endParaRPr>
          </a:p>
          <a:p>
            <a:endParaRPr lang="nl-NL" dirty="0" smtClean="0">
              <a:latin typeface="+mn-l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2313" y="1988840"/>
            <a:ext cx="7772400" cy="4248472"/>
          </a:xfrm>
        </p:spPr>
        <p:txBody>
          <a:bodyPr/>
          <a:lstStyle/>
          <a:p>
            <a:r>
              <a:rPr lang="en-US" sz="2200" dirty="0" smtClean="0">
                <a:solidFill>
                  <a:schemeClr val="tx1"/>
                </a:solidFill>
                <a:latin typeface="+mn-lt"/>
                <a:cs typeface="Lucida Sans Unicode" pitchFamily="34" charset="0"/>
              </a:rPr>
              <a:t/>
            </a:r>
            <a:br>
              <a:rPr lang="en-US" sz="2200" dirty="0" smtClean="0">
                <a:solidFill>
                  <a:schemeClr val="tx1"/>
                </a:solidFill>
                <a:latin typeface="+mn-lt"/>
                <a:cs typeface="Lucida Sans Unicode" pitchFamily="34" charset="0"/>
              </a:rPr>
            </a:br>
            <a:r>
              <a:rPr lang="en-US" sz="2200" dirty="0" smtClean="0">
                <a:solidFill>
                  <a:schemeClr val="tx1"/>
                </a:solidFill>
                <a:latin typeface="+mn-lt"/>
                <a:cs typeface="Lucida Sans Unicode" pitchFamily="34" charset="0"/>
              </a:rPr>
              <a:t>▶</a:t>
            </a:r>
            <a:r>
              <a:rPr lang="en-US" sz="2200" dirty="0" smtClean="0">
                <a:solidFill>
                  <a:schemeClr val="tx1"/>
                </a:solidFill>
                <a:latin typeface="+mn-lt"/>
              </a:rPr>
              <a:t>‘</a:t>
            </a:r>
            <a:r>
              <a:rPr lang="en-US" sz="2200" dirty="0" smtClean="0">
                <a:solidFill>
                  <a:srgbClr val="FF0000"/>
                </a:solidFill>
                <a:latin typeface="+mn-lt"/>
              </a:rPr>
              <a:t>t</a:t>
            </a:r>
            <a:r>
              <a:rPr lang="en-US" sz="2200" dirty="0" smtClean="0">
                <a:solidFill>
                  <a:schemeClr val="tx1"/>
                </a:solidFill>
                <a:latin typeface="+mn-lt"/>
              </a:rPr>
              <a:t> e</a:t>
            </a:r>
            <a:r>
              <a:rPr lang="en-US" sz="2200" dirty="0" smtClean="0">
                <a:solidFill>
                  <a:srgbClr val="FF0000"/>
                </a:solidFill>
                <a:latin typeface="+mn-lt"/>
              </a:rPr>
              <a:t>x</a:t>
            </a:r>
            <a:r>
              <a:rPr lang="en-US" sz="2200" dirty="0" smtClean="0">
                <a:solidFill>
                  <a:schemeClr val="tx1"/>
                </a:solidFill>
                <a:latin typeface="+mn-lt"/>
              </a:rPr>
              <a:t> </a:t>
            </a:r>
            <a:r>
              <a:rPr lang="en-US" sz="2200" dirty="0" err="1" smtClean="0">
                <a:solidFill>
                  <a:srgbClr val="FF0000"/>
                </a:solidFill>
                <a:latin typeface="+mn-lt"/>
              </a:rPr>
              <a:t>k</a:t>
            </a:r>
            <a:r>
              <a:rPr lang="en-US" sz="2200" dirty="0" err="1" smtClean="0">
                <a:solidFill>
                  <a:schemeClr val="tx1"/>
                </a:solidFill>
                <a:latin typeface="+mn-lt"/>
              </a:rPr>
              <a:t>o</a:t>
            </a:r>
            <a:r>
              <a:rPr lang="en-US" sz="2200" i="1" dirty="0" err="1" smtClean="0">
                <a:solidFill>
                  <a:srgbClr val="FF0000"/>
                </a:solidFill>
                <a:latin typeface="+mn-lt"/>
              </a:rPr>
              <a:t>fsch</a:t>
            </a:r>
            <a:r>
              <a:rPr lang="en-US" sz="2200" dirty="0" err="1" smtClean="0">
                <a:solidFill>
                  <a:schemeClr val="tx1"/>
                </a:solidFill>
                <a:latin typeface="+mn-lt"/>
              </a:rPr>
              <a:t>i</a:t>
            </a:r>
            <a:r>
              <a:rPr lang="en-US" sz="2200" i="1" dirty="0" err="1" smtClean="0">
                <a:solidFill>
                  <a:srgbClr val="FF0000"/>
                </a:solidFill>
                <a:latin typeface="+mn-lt"/>
              </a:rPr>
              <a:t>p</a:t>
            </a:r>
            <a:r>
              <a:rPr lang="en-US" sz="2200" i="1" dirty="0" smtClean="0">
                <a:solidFill>
                  <a:schemeClr val="tx1"/>
                </a:solidFill>
                <a:latin typeface="+mn-lt"/>
              </a:rPr>
              <a:t/>
            </a:r>
            <a:br>
              <a:rPr lang="en-US" sz="2200" i="1" dirty="0" smtClean="0">
                <a:solidFill>
                  <a:schemeClr val="tx1"/>
                </a:solidFill>
                <a:latin typeface="+mn-lt"/>
              </a:rPr>
            </a:br>
            <a:r>
              <a:rPr lang="en-US" sz="2200" i="1" dirty="0" smtClean="0">
                <a:solidFill>
                  <a:schemeClr val="tx1"/>
                </a:solidFill>
                <a:latin typeface="+mn-lt"/>
              </a:rPr>
              <a:t/>
            </a:r>
            <a:br>
              <a:rPr lang="en-US" sz="2200" i="1" dirty="0" smtClean="0">
                <a:solidFill>
                  <a:schemeClr val="tx1"/>
                </a:solidFill>
                <a:latin typeface="+mn-lt"/>
              </a:rPr>
            </a:br>
            <a:r>
              <a:rPr lang="en-US" sz="2200" dirty="0" smtClean="0">
                <a:solidFill>
                  <a:schemeClr val="tx1"/>
                </a:solidFill>
                <a:latin typeface="+mn-lt"/>
                <a:cs typeface="Lucida Sans Unicode" pitchFamily="34" charset="0"/>
              </a:rPr>
              <a:t>▶ </a:t>
            </a:r>
            <a:r>
              <a:rPr lang="en-US" sz="2200" dirty="0" err="1" smtClean="0">
                <a:solidFill>
                  <a:schemeClr val="tx1"/>
                </a:solidFill>
                <a:latin typeface="+mn-lt"/>
              </a:rPr>
              <a:t>Kijk</a:t>
            </a:r>
            <a:r>
              <a:rPr lang="en-US" sz="2200" dirty="0" smtClean="0">
                <a:solidFill>
                  <a:schemeClr val="tx1"/>
                </a:solidFill>
                <a:latin typeface="+mn-lt"/>
              </a:rPr>
              <a:t> </a:t>
            </a:r>
            <a:r>
              <a:rPr lang="en-US" sz="2200" dirty="0" err="1" smtClean="0">
                <a:solidFill>
                  <a:schemeClr val="tx1"/>
                </a:solidFill>
                <a:latin typeface="+mn-lt"/>
              </a:rPr>
              <a:t>naar</a:t>
            </a:r>
            <a:r>
              <a:rPr lang="en-US" sz="2200" dirty="0" smtClean="0">
                <a:solidFill>
                  <a:schemeClr val="tx1"/>
                </a:solidFill>
                <a:latin typeface="+mn-lt"/>
              </a:rPr>
              <a:t> de </a:t>
            </a:r>
            <a:r>
              <a:rPr lang="en-US" sz="2200" dirty="0" err="1" smtClean="0">
                <a:solidFill>
                  <a:schemeClr val="tx1"/>
                </a:solidFill>
                <a:latin typeface="+mn-lt"/>
              </a:rPr>
              <a:t>laatste</a:t>
            </a:r>
            <a:r>
              <a:rPr lang="en-US" sz="2200" dirty="0" smtClean="0">
                <a:solidFill>
                  <a:schemeClr val="tx1"/>
                </a:solidFill>
                <a:latin typeface="+mn-lt"/>
              </a:rPr>
              <a:t> letter van de </a:t>
            </a:r>
            <a:r>
              <a:rPr lang="en-US" sz="2200" dirty="0" err="1" smtClean="0">
                <a:solidFill>
                  <a:schemeClr val="tx1"/>
                </a:solidFill>
                <a:latin typeface="+mn-lt"/>
              </a:rPr>
              <a:t>stam</a:t>
            </a:r>
            <a:r>
              <a:rPr lang="en-US" sz="2200" dirty="0" smtClean="0">
                <a:solidFill>
                  <a:schemeClr val="tx1"/>
                </a:solidFill>
                <a:latin typeface="+mn-lt"/>
              </a:rPr>
              <a:t>:</a:t>
            </a:r>
            <a:br>
              <a:rPr lang="en-US" sz="2200" dirty="0" smtClean="0">
                <a:solidFill>
                  <a:schemeClr val="tx1"/>
                </a:solidFill>
                <a:latin typeface="+mn-lt"/>
              </a:rPr>
            </a:br>
            <a:r>
              <a:rPr lang="en-US" sz="2200" dirty="0" smtClean="0">
                <a:solidFill>
                  <a:schemeClr val="tx1"/>
                </a:solidFill>
                <a:latin typeface="+mn-lt"/>
              </a:rPr>
              <a:t/>
            </a:r>
            <a:br>
              <a:rPr lang="en-US" sz="2200" dirty="0" smtClean="0">
                <a:solidFill>
                  <a:schemeClr val="tx1"/>
                </a:solidFill>
                <a:latin typeface="+mn-lt"/>
              </a:rPr>
            </a:br>
            <a:r>
              <a:rPr lang="en-US" sz="2200" dirty="0" err="1" smtClean="0">
                <a:solidFill>
                  <a:schemeClr val="tx1"/>
                </a:solidFill>
                <a:latin typeface="+mn-lt"/>
              </a:rPr>
              <a:t>wer</a:t>
            </a:r>
            <a:r>
              <a:rPr lang="en-US" sz="2200" dirty="0" err="1" smtClean="0">
                <a:solidFill>
                  <a:srgbClr val="FF0000"/>
                </a:solidFill>
                <a:latin typeface="+mn-lt"/>
              </a:rPr>
              <a:t>k</a:t>
            </a:r>
            <a:r>
              <a:rPr lang="en-US" sz="2200" dirty="0" err="1" smtClean="0">
                <a:solidFill>
                  <a:schemeClr val="tx1"/>
                </a:solidFill>
                <a:latin typeface="+mn-lt"/>
              </a:rPr>
              <a:t>en</a:t>
            </a:r>
            <a:r>
              <a:rPr lang="en-US" sz="2200" dirty="0" smtClean="0">
                <a:solidFill>
                  <a:schemeClr val="tx1"/>
                </a:solidFill>
                <a:latin typeface="+mn-lt"/>
              </a:rPr>
              <a:t> 				</a:t>
            </a:r>
            <a:r>
              <a:rPr lang="en-US" sz="2200" dirty="0" smtClean="0">
                <a:solidFill>
                  <a:schemeClr val="tx1"/>
                </a:solidFill>
                <a:latin typeface="+mn-lt"/>
                <a:cs typeface="Arial" charset="0"/>
              </a:rPr>
              <a:t>► -</a:t>
            </a:r>
            <a:r>
              <a:rPr lang="en-US" sz="2200" dirty="0" err="1" smtClean="0">
                <a:solidFill>
                  <a:schemeClr val="tx1"/>
                </a:solidFill>
                <a:latin typeface="+mn-lt"/>
                <a:cs typeface="Arial" charset="0"/>
              </a:rPr>
              <a:t>te</a:t>
            </a:r>
            <a:r>
              <a:rPr lang="en-US" sz="2200" dirty="0" smtClean="0">
                <a:solidFill>
                  <a:schemeClr val="tx1"/>
                </a:solidFill>
                <a:latin typeface="+mn-lt"/>
                <a:cs typeface="Arial" charset="0"/>
              </a:rPr>
              <a:t/>
            </a:r>
            <a:br>
              <a:rPr lang="en-US" sz="2200" dirty="0" smtClean="0">
                <a:solidFill>
                  <a:schemeClr val="tx1"/>
                </a:solidFill>
                <a:latin typeface="+mn-lt"/>
                <a:cs typeface="Arial" charset="0"/>
              </a:rPr>
            </a:br>
            <a:r>
              <a:rPr lang="en-US" sz="2200" dirty="0" smtClean="0">
                <a:solidFill>
                  <a:schemeClr val="tx1"/>
                </a:solidFill>
                <a:latin typeface="+mn-lt"/>
                <a:cs typeface="Arial" charset="0"/>
              </a:rPr>
              <a:t/>
            </a:r>
            <a:br>
              <a:rPr lang="en-US" sz="2200" dirty="0" smtClean="0">
                <a:solidFill>
                  <a:schemeClr val="tx1"/>
                </a:solidFill>
                <a:latin typeface="+mn-lt"/>
                <a:cs typeface="Arial" charset="0"/>
              </a:rPr>
            </a:br>
            <a:r>
              <a:rPr lang="en-US" sz="2200" dirty="0" err="1" smtClean="0">
                <a:solidFill>
                  <a:schemeClr val="tx1"/>
                </a:solidFill>
                <a:latin typeface="+mn-lt"/>
                <a:cs typeface="Arial" charset="0"/>
              </a:rPr>
              <a:t>werkte</a:t>
            </a:r>
            <a:r>
              <a:rPr lang="en-US" sz="2200" dirty="0" smtClean="0">
                <a:solidFill>
                  <a:schemeClr val="tx1"/>
                </a:solidFill>
                <a:latin typeface="+mn-lt"/>
                <a:cs typeface="Arial" charset="0"/>
              </a:rPr>
              <a:t>	</a:t>
            </a:r>
            <a:r>
              <a:rPr lang="en-US" sz="2200" i="1" dirty="0" err="1" smtClean="0">
                <a:solidFill>
                  <a:schemeClr val="tx1"/>
                </a:solidFill>
                <a:latin typeface="+mn-lt"/>
                <a:cs typeface="Arial" charset="0"/>
              </a:rPr>
              <a:t>maar</a:t>
            </a:r>
            <a:r>
              <a:rPr lang="en-US" sz="2200" i="1" dirty="0" smtClean="0">
                <a:solidFill>
                  <a:schemeClr val="tx1"/>
                </a:solidFill>
                <a:latin typeface="+mn-lt"/>
                <a:cs typeface="Arial" charset="0"/>
              </a:rPr>
              <a:t> </a:t>
            </a:r>
            <a:r>
              <a:rPr lang="en-US" sz="2200" i="1" dirty="0" err="1" smtClean="0">
                <a:solidFill>
                  <a:schemeClr val="tx1"/>
                </a:solidFill>
                <a:latin typeface="+mn-lt"/>
                <a:cs typeface="Arial" charset="0"/>
              </a:rPr>
              <a:t>ook</a:t>
            </a:r>
            <a:r>
              <a:rPr lang="en-US" sz="2200" i="1" dirty="0" smtClean="0">
                <a:solidFill>
                  <a:schemeClr val="tx1"/>
                </a:solidFill>
                <a:latin typeface="+mn-lt"/>
                <a:cs typeface="Arial" charset="0"/>
              </a:rPr>
              <a:t>		    </a:t>
            </a:r>
            <a:r>
              <a:rPr lang="en-US" sz="2200" dirty="0" err="1" smtClean="0">
                <a:solidFill>
                  <a:schemeClr val="tx1"/>
                </a:solidFill>
                <a:latin typeface="+mn-lt"/>
                <a:cs typeface="Arial" charset="0"/>
              </a:rPr>
              <a:t>tas</a:t>
            </a:r>
            <a:r>
              <a:rPr lang="en-US" sz="2200" i="1" dirty="0" err="1" smtClean="0">
                <a:solidFill>
                  <a:srgbClr val="FF0000"/>
                </a:solidFill>
                <a:latin typeface="+mn-lt"/>
                <a:cs typeface="Arial" charset="0"/>
              </a:rPr>
              <a:t>tt</a:t>
            </a:r>
            <a:r>
              <a:rPr lang="en-US" sz="2200" dirty="0" err="1" smtClean="0">
                <a:solidFill>
                  <a:schemeClr val="tx1"/>
                </a:solidFill>
                <a:latin typeface="+mn-lt"/>
                <a:cs typeface="Arial" charset="0"/>
              </a:rPr>
              <a:t>e</a:t>
            </a:r>
            <a:r>
              <a:rPr lang="en-US" sz="2200" dirty="0" smtClean="0">
                <a:solidFill>
                  <a:schemeClr val="tx1"/>
                </a:solidFill>
                <a:latin typeface="+mn-lt"/>
                <a:cs typeface="Arial" charset="0"/>
              </a:rPr>
              <a:t/>
            </a:r>
            <a:br>
              <a:rPr lang="en-US" sz="2200" dirty="0" smtClean="0">
                <a:solidFill>
                  <a:schemeClr val="tx1"/>
                </a:solidFill>
                <a:latin typeface="+mn-lt"/>
                <a:cs typeface="Arial" charset="0"/>
              </a:rPr>
            </a:br>
            <a:r>
              <a:rPr lang="en-US" sz="2200" dirty="0" smtClean="0">
                <a:solidFill>
                  <a:schemeClr val="tx1"/>
                </a:solidFill>
                <a:latin typeface="+mn-lt"/>
                <a:cs typeface="Arial" charset="0"/>
              </a:rPr>
              <a:t/>
            </a:r>
            <a:br>
              <a:rPr lang="en-US" sz="2200" dirty="0" smtClean="0">
                <a:solidFill>
                  <a:schemeClr val="tx1"/>
                </a:solidFill>
                <a:latin typeface="+mn-lt"/>
                <a:cs typeface="Arial" charset="0"/>
              </a:rPr>
            </a:br>
            <a:r>
              <a:rPr lang="en-US" sz="2200" dirty="0" err="1" smtClean="0">
                <a:solidFill>
                  <a:schemeClr val="tx1"/>
                </a:solidFill>
                <a:latin typeface="+mn-lt"/>
              </a:rPr>
              <a:t>ho</a:t>
            </a:r>
            <a:r>
              <a:rPr lang="en-US" sz="2200" i="1" dirty="0" err="1" smtClean="0">
                <a:solidFill>
                  <a:srgbClr val="FF0000"/>
                </a:solidFill>
                <a:latin typeface="+mn-lt"/>
              </a:rPr>
              <a:t>r</a:t>
            </a:r>
            <a:r>
              <a:rPr lang="en-US" sz="2200" dirty="0" err="1" smtClean="0">
                <a:solidFill>
                  <a:schemeClr val="tx1"/>
                </a:solidFill>
                <a:latin typeface="+mn-lt"/>
              </a:rPr>
              <a:t>en</a:t>
            </a:r>
            <a:r>
              <a:rPr lang="en-US" sz="2200" dirty="0" smtClean="0">
                <a:solidFill>
                  <a:schemeClr val="tx1"/>
                </a:solidFill>
                <a:latin typeface="+mn-lt"/>
              </a:rPr>
              <a:t>				</a:t>
            </a:r>
            <a:r>
              <a:rPr lang="en-US" sz="2200" dirty="0" smtClean="0">
                <a:solidFill>
                  <a:schemeClr val="tx1"/>
                </a:solidFill>
                <a:latin typeface="+mn-lt"/>
                <a:cs typeface="Arial" charset="0"/>
              </a:rPr>
              <a:t>►- de</a:t>
            </a:r>
            <a:br>
              <a:rPr lang="en-US" sz="2200" dirty="0" smtClean="0">
                <a:solidFill>
                  <a:schemeClr val="tx1"/>
                </a:solidFill>
                <a:latin typeface="+mn-lt"/>
                <a:cs typeface="Arial" charset="0"/>
              </a:rPr>
            </a:br>
            <a:r>
              <a:rPr lang="en-US" sz="2200" dirty="0" smtClean="0">
                <a:solidFill>
                  <a:schemeClr val="tx1"/>
                </a:solidFill>
                <a:latin typeface="+mn-lt"/>
                <a:cs typeface="Arial" charset="0"/>
              </a:rPr>
              <a:t/>
            </a:r>
            <a:br>
              <a:rPr lang="en-US" sz="2200" dirty="0" smtClean="0">
                <a:solidFill>
                  <a:schemeClr val="tx1"/>
                </a:solidFill>
                <a:latin typeface="+mn-lt"/>
                <a:cs typeface="Arial" charset="0"/>
              </a:rPr>
            </a:br>
            <a:r>
              <a:rPr lang="en-US" sz="2200" dirty="0" err="1" smtClean="0">
                <a:solidFill>
                  <a:schemeClr val="tx1"/>
                </a:solidFill>
                <a:latin typeface="+mn-lt"/>
                <a:cs typeface="Arial" charset="0"/>
              </a:rPr>
              <a:t>hoorde</a:t>
            </a:r>
            <a:r>
              <a:rPr lang="en-US" sz="2200" dirty="0" smtClean="0">
                <a:solidFill>
                  <a:schemeClr val="tx1"/>
                </a:solidFill>
                <a:latin typeface="+mn-lt"/>
                <a:cs typeface="Arial" charset="0"/>
              </a:rPr>
              <a:t>	</a:t>
            </a:r>
            <a:r>
              <a:rPr lang="en-US" sz="2200" i="1" dirty="0" err="1" smtClean="0">
                <a:solidFill>
                  <a:schemeClr val="tx1"/>
                </a:solidFill>
                <a:latin typeface="+mn-lt"/>
                <a:cs typeface="Arial" charset="0"/>
              </a:rPr>
              <a:t>maar</a:t>
            </a:r>
            <a:r>
              <a:rPr lang="en-US" sz="2200" i="1" dirty="0" smtClean="0">
                <a:solidFill>
                  <a:schemeClr val="tx1"/>
                </a:solidFill>
                <a:latin typeface="+mn-lt"/>
                <a:cs typeface="Arial" charset="0"/>
              </a:rPr>
              <a:t> </a:t>
            </a:r>
            <a:r>
              <a:rPr lang="en-US" sz="2200" i="1" dirty="0" err="1" smtClean="0">
                <a:solidFill>
                  <a:schemeClr val="tx1"/>
                </a:solidFill>
                <a:latin typeface="+mn-lt"/>
                <a:cs typeface="Arial" charset="0"/>
              </a:rPr>
              <a:t>ook</a:t>
            </a:r>
            <a:r>
              <a:rPr lang="en-US" sz="2200" i="1" dirty="0" smtClean="0">
                <a:solidFill>
                  <a:schemeClr val="tx1"/>
                </a:solidFill>
                <a:latin typeface="+mn-lt"/>
                <a:cs typeface="Arial" charset="0"/>
              </a:rPr>
              <a:t>		    </a:t>
            </a:r>
            <a:r>
              <a:rPr lang="en-US" sz="2200" dirty="0" err="1" smtClean="0">
                <a:solidFill>
                  <a:schemeClr val="tx1"/>
                </a:solidFill>
                <a:latin typeface="+mn-lt"/>
                <a:cs typeface="Arial" charset="0"/>
              </a:rPr>
              <a:t>beantwoor</a:t>
            </a:r>
            <a:r>
              <a:rPr lang="en-US" sz="2200" i="1" dirty="0" err="1" smtClean="0">
                <a:solidFill>
                  <a:srgbClr val="FF0000"/>
                </a:solidFill>
                <a:latin typeface="+mn-lt"/>
                <a:cs typeface="Arial" charset="0"/>
              </a:rPr>
              <a:t>dd</a:t>
            </a:r>
            <a:r>
              <a:rPr lang="en-US" sz="2200" dirty="0" err="1" smtClean="0">
                <a:solidFill>
                  <a:schemeClr val="tx1"/>
                </a:solidFill>
                <a:latin typeface="+mn-lt"/>
                <a:cs typeface="Arial" charset="0"/>
              </a:rPr>
              <a:t>e</a:t>
            </a:r>
            <a:r>
              <a:rPr lang="en-US" sz="2200" dirty="0" smtClean="0">
                <a:solidFill>
                  <a:schemeClr val="tx1"/>
                </a:solidFill>
                <a:latin typeface="+mn-lt"/>
                <a:cs typeface="Arial" charset="0"/>
              </a:rPr>
              <a:t/>
            </a:r>
            <a:br>
              <a:rPr lang="en-US" sz="2200" dirty="0" smtClean="0">
                <a:solidFill>
                  <a:schemeClr val="tx1"/>
                </a:solidFill>
                <a:latin typeface="+mn-lt"/>
                <a:cs typeface="Arial" charset="0"/>
              </a:rPr>
            </a:br>
            <a:r>
              <a:rPr lang="nl-NL" sz="2200" dirty="0" smtClean="0">
                <a:solidFill>
                  <a:schemeClr val="tx1"/>
                </a:solidFill>
                <a:latin typeface="+mn-lt"/>
              </a:rPr>
              <a:t/>
            </a:r>
            <a:br>
              <a:rPr lang="nl-NL" sz="2200" dirty="0" smtClean="0">
                <a:solidFill>
                  <a:schemeClr val="tx1"/>
                </a:solidFill>
                <a:latin typeface="+mn-lt"/>
              </a:rPr>
            </a:br>
            <a:endParaRPr lang="nl-NL" sz="2200" dirty="0">
              <a:solidFill>
                <a:schemeClr val="tx1"/>
              </a:solidFill>
              <a:latin typeface="+mn-lt"/>
            </a:endParaRPr>
          </a:p>
        </p:txBody>
      </p:sp>
      <p:sp>
        <p:nvSpPr>
          <p:cNvPr id="3" name="Tijdelijke aanduiding voor tekst 2"/>
          <p:cNvSpPr>
            <a:spLocks noGrp="1"/>
          </p:cNvSpPr>
          <p:nvPr>
            <p:ph type="body" idx="1"/>
          </p:nvPr>
        </p:nvSpPr>
        <p:spPr>
          <a:xfrm>
            <a:off x="722313" y="1340769"/>
            <a:ext cx="7772400" cy="720079"/>
          </a:xfrm>
        </p:spPr>
        <p:txBody>
          <a:bodyPr/>
          <a:lstStyle/>
          <a:p>
            <a:pPr algn="ctr"/>
            <a:r>
              <a:rPr lang="en-US" sz="4400" dirty="0" smtClean="0">
                <a:latin typeface="+mj-lt"/>
              </a:rPr>
              <a:t>de </a:t>
            </a:r>
            <a:r>
              <a:rPr lang="en-US" sz="4400" dirty="0" err="1" smtClean="0">
                <a:latin typeface="+mj-lt"/>
              </a:rPr>
              <a:t>verleden</a:t>
            </a:r>
            <a:r>
              <a:rPr lang="en-US" sz="4400" dirty="0" smtClean="0">
                <a:latin typeface="+mj-lt"/>
              </a:rPr>
              <a:t> </a:t>
            </a:r>
            <a:r>
              <a:rPr lang="en-US" sz="4400" dirty="0" err="1" smtClean="0">
                <a:latin typeface="+mj-lt"/>
              </a:rPr>
              <a:t>tijd</a:t>
            </a:r>
            <a:r>
              <a:rPr lang="en-US" sz="4400" dirty="0" smtClean="0">
                <a:latin typeface="+mj-lt"/>
              </a:rPr>
              <a:t> (</a:t>
            </a:r>
            <a:r>
              <a:rPr lang="en-US" sz="4400" dirty="0" err="1" smtClean="0">
                <a:latin typeface="+mj-lt"/>
              </a:rPr>
              <a:t>o.v.t</a:t>
            </a:r>
            <a:r>
              <a:rPr lang="en-US" sz="4400" dirty="0" smtClean="0">
                <a:latin typeface="+mj-lt"/>
              </a:rPr>
              <a:t>.)</a:t>
            </a:r>
            <a:endParaRPr lang="nl-NL" sz="4400" dirty="0">
              <a:latin typeface="+mj-lt"/>
            </a:endParaRPr>
          </a:p>
        </p:txBody>
      </p:sp>
    </p:spTree>
  </p:cSld>
  <p:clrMapOvr>
    <a:masterClrMapping/>
  </p:clrMapOvr>
</p:sld>
</file>

<file path=ppt/theme/theme1.xml><?xml version="1.0" encoding="utf-8"?>
<a:theme xmlns:a="http://schemas.openxmlformats.org/drawingml/2006/main" name="Office-thema">
  <a:themeElements>
    <a:clrScheme name="Office-them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fontScheme name="Office-thema">
      <a:majorFont>
        <a:latin typeface="Arial"/>
        <a:ea typeface=""/>
        <a:cs typeface=""/>
      </a:majorFont>
      <a:minorFont>
        <a:latin typeface="Aria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them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them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them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them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them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them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them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297</TotalTime>
  <Words>215</Words>
  <Application>Microsoft Office PowerPoint</Application>
  <PresentationFormat>Diavoorstelling (4:3)</PresentationFormat>
  <Paragraphs>78</Paragraphs>
  <Slides>21</Slides>
  <Notes>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21</vt:i4>
      </vt:variant>
    </vt:vector>
  </HeadingPairs>
  <TitlesOfParts>
    <vt:vector size="27" baseType="lpstr">
      <vt:lpstr>Arial</vt:lpstr>
      <vt:lpstr>Calibri</vt:lpstr>
      <vt:lpstr>Lucida Sans Unicode</vt:lpstr>
      <vt:lpstr>Times New Roman</vt:lpstr>
      <vt:lpstr>Wingdings</vt:lpstr>
      <vt:lpstr>Office-thema</vt:lpstr>
      <vt:lpstr>WERKWOORDSPELLING</vt:lpstr>
      <vt:lpstr> zwakke werkwoorden   bijvoeglijk gebruikt voltooid deelwoord   Engelse werkwoorden    sterke werkwoorden   gebiedende wijs </vt:lpstr>
      <vt:lpstr>▶De klank van het werkwoord verandert niet in de verleden tijd.   Hij hoort  - hij hoorde Hij antwoordt - hij antwoordde </vt:lpstr>
      <vt:lpstr> Het werkwoord dat zich richt naar de persoon (het onderwerp in de zin)   ►Zet het onderwerp in het     enkelvoud of in het meervoud   ►Kijk in welke tijd het werkwoord in   de zin staat    ►Zet de zin in de verleden tijd of in    de tegenwoordige tijd  </vt:lpstr>
      <vt:lpstr>Hij volgt  een workshop Spelling.  Hij heeft  een workshop Spelling gevolgd.  Wij volgen  een workshop Spelling.  Wij hebben  een workshop Spelling gevolgd.  Hij volgde  een workshop Spelling.  Hij had  een workshop Spelling gevolgd. </vt:lpstr>
      <vt:lpstr> -Wij / jullie    ► hele werkwoord            (infinitief)   -Ik     ►sTAm !persoonsvorm + je / jij      -Hij / zij / het /    ► stam + t  je – jij / men /    iedereen / u  </vt:lpstr>
      <vt:lpstr>-Wij studeren op het roc.  -Wij beantwoorden de mail.  -Ik studeer op het roc.  -Hoelang studeer je / jij al op roc?  -Ik beantwoord de mail.  -Wanneer beantwoord je / jij je mail? </vt:lpstr>
      <vt:lpstr>PowerPoint-presentatie</vt:lpstr>
      <vt:lpstr> ▶‘t ex kofschip  ▶ Kijk naar de laatste letter van de stam:  werken     ► -te  werkte maar ook      tastte  horen    ►- de  hoorde maar ook      beantwoordde  </vt:lpstr>
      <vt:lpstr> ▶ Stam = hele werkwoord min  -en   fietsen = fiets   lopen = lop   verhuizen = verhuiz    leven = lev  </vt:lpstr>
      <vt:lpstr> ▶ Z + V = altijd D   verhuizen = verhuisde   beloven = beloofde   ▶ NOOIT -dt    </vt:lpstr>
      <vt:lpstr> Hij heeft een afspraak gemaakt.  Hij had een afspraak gemaakt.    ► Gebruik de vervoeging van de o.v.t.   ►Pas bij twijfel de kofschipregel toe  </vt:lpstr>
      <vt:lpstr> -Hij heeft mij beloofd mijn computer opnieuw te installeren.   -Hij wordt vaak voor dat soort dingen gevraagd. </vt:lpstr>
      <vt:lpstr> ►  Schrijf de werkwoorden die niet  onder bovengenoemde regels  vallen, zo kort mogelijk    -  Het voltooid deelwoord                   bijvoeglijk gebruikt.  - ‘te’ + infinitief. </vt:lpstr>
      <vt:lpstr> -  De nog onbeantwoorde brief is  zoekgeraakt.  -  De gedownloade tekst ligt ter  inzage.  - Ik weiger het om de brief te   beantwoorden  </vt:lpstr>
      <vt:lpstr>   ▶ als Nederlandse werkwoorden   ▶ -e blijft staan als het voor de  uitspraak nodig is.         tapete    deletete    timede     </vt:lpstr>
      <vt:lpstr>- Hij downloadt de bestanden. - Hij downloadde de bestanden.  - Hij savet het document en deletet het.  - Hij savede het document en deletete het     daarna.  </vt:lpstr>
      <vt:lpstr> ▶ De zin heeft geen onderwerp. ▶ Vertaal de zin met ‘Doe dat’. ► Schrijf alleen de stam van het        werkwoord.   Ga weg!  Pak je boek!  Bied hem een kans!  Word spellingdeskundige!  </vt:lpstr>
      <vt:lpstr>PowerPoint-presentatie</vt:lpstr>
      <vt:lpstr>►  De klank van het werkwoord verandert  in de verleden tijd.    ►  Het voltooid deelwoord eindigt vaak op  –en.    Hij heeft ons alleen achtergelaten.   Hij heeft de ring in het water gesmeten.   ► Zoek bij twijfel de juiste vorm op in een        woordenboek.  </vt:lpstr>
      <vt:lpstr>- Braas, C., Pas, van der, L. (2006). Taaltopics. Spelling (4e druk). Groningen/Houten: Wolters-Noordhoff.  - Hogen, van, R., Rietstap, E. (2007). Basisvaardigheden taal. Groningen/Houten: Wolters-Noordhoff.  -Tiggeler, E. (2005). Vraagbaak Nederlands (herziene editie). Den Haag: SDU Uitgeverij.  - http://www.onzetaal.nl/advies/faxen.php  - http://www.taalcentrum-vu.nl/taaltips/    engelse-werkwoorden.html  - http://www.taalwinkel.nl/?tlink=2.4.5.4.3    </vt:lpstr>
    </vt:vector>
  </TitlesOfParts>
  <Company>Roc-on Nederland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Kitty van der Endt-de Vries</dc:creator>
  <cp:lastModifiedBy>Kitty van der Endt - de Vries</cp:lastModifiedBy>
  <cp:revision>52</cp:revision>
  <cp:lastPrinted>2016-05-09T08:34:11Z</cp:lastPrinted>
  <dcterms:created xsi:type="dcterms:W3CDTF">2005-01-09T12:24:21Z</dcterms:created>
  <dcterms:modified xsi:type="dcterms:W3CDTF">2017-08-25T17:29:24Z</dcterms:modified>
</cp:coreProperties>
</file>